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301" r:id="rId3"/>
    <p:sldId id="305" r:id="rId4"/>
    <p:sldId id="306" r:id="rId5"/>
    <p:sldId id="308" r:id="rId6"/>
    <p:sldId id="309" r:id="rId7"/>
    <p:sldId id="310" r:id="rId8"/>
    <p:sldId id="311" r:id="rId9"/>
    <p:sldId id="314" r:id="rId10"/>
    <p:sldId id="277" r:id="rId11"/>
    <p:sldId id="276" r:id="rId12"/>
    <p:sldId id="274" r:id="rId13"/>
    <p:sldId id="322" r:id="rId14"/>
    <p:sldId id="288" r:id="rId15"/>
    <p:sldId id="316" r:id="rId16"/>
    <p:sldId id="323" r:id="rId17"/>
    <p:sldId id="324" r:id="rId18"/>
    <p:sldId id="315" r:id="rId19"/>
    <p:sldId id="317" r:id="rId20"/>
    <p:sldId id="318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25" r:id="rId29"/>
    <p:sldId id="298" r:id="rId30"/>
    <p:sldId id="273" r:id="rId31"/>
    <p:sldId id="266" r:id="rId32"/>
    <p:sldId id="268" r:id="rId33"/>
    <p:sldId id="299" r:id="rId34"/>
    <p:sldId id="286" r:id="rId35"/>
    <p:sldId id="269" r:id="rId36"/>
    <p:sldId id="275" r:id="rId37"/>
    <p:sldId id="258" r:id="rId38"/>
    <p:sldId id="267" r:id="rId39"/>
    <p:sldId id="260" r:id="rId40"/>
    <p:sldId id="270" r:id="rId41"/>
    <p:sldId id="313" r:id="rId4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99"/>
    <a:srgbClr val="FF0066"/>
    <a:srgbClr val="FFFFFF"/>
    <a:srgbClr val="89E0FF"/>
    <a:srgbClr val="4FD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0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D9866D-D1CD-4713-9710-6476A6CF4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3216B4F-3DF4-435D-8C71-700A43C25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882F91-0C1A-4D84-A5E1-FC599A27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66657FA-71CD-42E3-A8B2-CCE6C16C6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D84CC9D-74D0-4965-9B89-5560CDD2E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4980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327272-032F-4A6F-A118-45D4DD062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2F70CA4-B697-440A-88B2-93338282C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E550E0-8623-4AA0-BFF3-979EB05B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1098187-7B0C-4586-A3BE-14F40DD8E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8C1235-1DD7-4314-B188-3748D6397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3591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2A6B78B-95DB-4B9A-BF0C-DB7C6DD4D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1D61F4F-13A9-4CF0-A537-DCEAC16B3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E6C9488-4F6B-48C4-A2C8-2AD488FB9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2E4EF5-1882-42B3-AA1B-9DCACFFF8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71FCD7-D759-40BC-9C0E-E92D8C11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490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F37B20-ABAF-4DB5-92F2-8F5AC245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0828589-8880-45AF-839D-4A5595736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C232C90-FAEA-443A-B4D0-FBC7D983F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D57121C-1144-4123-BE10-A9B4C573C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AEF6AF-9FCA-498E-833B-93BCA589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264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824610-4EA6-43AC-BDDD-ED44B6660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E41C2EE-1941-43DB-8B23-E42DB64D4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63013CF-40A5-4C13-AFDC-8EDC4E5F6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A40A60-CCB9-4AB8-9ED5-5B5CA2627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0F5D63-DAC9-40D1-A52A-339CCA00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6753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C4A607-8813-458C-901A-898825E76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39DD099-8153-4466-B0D5-2DF7637886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BC7768E-12D2-483F-905A-5826F1FA8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5BB61CD-ED59-4D68-907B-67316AF4E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A6420C5-1EB2-40B8-8063-7955C232E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6268B1-C6BA-429D-B33D-002C75CD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1106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38EAFF-08A6-4FC6-B888-49FA10B96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D2FC89F-2CC5-4586-A23A-370BABBB7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29D03AC-9038-4F18-9E2D-9BF7A52D7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8A38F90-00AD-42AD-99B8-1BB4C67A9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C52EFB4-CF98-4A31-A29E-B4148CDB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6F9E847-A01C-4682-98CF-1C8C0C628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15BB735-5DC2-4FBA-AC54-C700FD40F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4AB06A0-6AAF-4DF2-A9A6-9773E6ED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5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BE3579-EAAC-490E-A749-EB32FFE6D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2C5592E-1CBF-4137-A3EA-6AEB3AF0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5EED7B4-059F-46EA-993A-FC82E7ED0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8FA07BB-C162-47BF-83AE-FC1C918BF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2987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4CD5881-E0F6-4DD3-9C55-D9A86FD7E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EFEA0A7-4B94-4CF1-9060-72F2C73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C551D2A-188E-42FA-9C98-6030F859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917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512AE7-D1B5-4DDE-9318-F6B69D634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8A16F9E-10F1-4ADF-A4B8-2F4E55C54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8F0EB21-5400-47C7-9A2F-D33071B5D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F2544AE-DB14-45D2-9F5F-BDD17AD9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7466A2D-3609-44A5-B058-6970CE898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22FAFFF-ECBB-45FA-8401-2B55B755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7554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33A8AA-D032-484C-A277-1FF4AADD6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714BDDD-25B0-4947-B9E7-8D003EF21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17B30F3-D1DC-4B6F-BCC7-6088755B1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C7DC0D0-D9C0-49DA-B448-F07AE56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0B85C20-5B60-4C84-BF3C-833D221A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BD1089A-B847-4957-A65B-7FC044C79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981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DECE4E7-9201-4E00-8AEE-A9A088F9C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545D20A-DEB8-41FC-9BBC-6FDBE30BF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F26D560-96AA-4ECA-9222-E97F58E0F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733D4-D3FF-4303-8B6A-A5AD2D6429A3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3927EE-A0FE-4ACD-97DB-89907A57F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C93F0C1-EA10-4A10-9B25-9D96FC3A1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650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3A282D-F157-4CDA-ADC5-13592B5E5DF9}"/>
              </a:ext>
            </a:extLst>
          </p:cNvPr>
          <p:cNvSpPr txBox="1"/>
          <p:nvPr/>
        </p:nvSpPr>
        <p:spPr>
          <a:xfrm>
            <a:off x="1262946" y="175413"/>
            <a:ext cx="3042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2</a:t>
            </a:r>
            <a:r>
              <a:rPr lang="ja-JP" altLang="en-US" sz="4000" b="1" dirty="0"/>
              <a:t>年で習った</a:t>
            </a:r>
            <a:endParaRPr kumimoji="1" lang="ja-JP" altLang="en-US" sz="40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0D498-F214-47E1-8B27-61C0357668AF}"/>
              </a:ext>
            </a:extLst>
          </p:cNvPr>
          <p:cNvSpPr txBox="1"/>
          <p:nvPr/>
        </p:nvSpPr>
        <p:spPr>
          <a:xfrm>
            <a:off x="4612118" y="184791"/>
            <a:ext cx="368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かけ算　基礎</a:t>
            </a:r>
            <a:endParaRPr kumimoji="1" lang="ja-JP" altLang="en-US" sz="4000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5C3CBD6-97EB-4629-AFA2-A96E813CEE01}"/>
              </a:ext>
            </a:extLst>
          </p:cNvPr>
          <p:cNvGrpSpPr/>
          <p:nvPr/>
        </p:nvGrpSpPr>
        <p:grpSpPr>
          <a:xfrm>
            <a:off x="7357759" y="1562598"/>
            <a:ext cx="935963" cy="1256499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ED169AF-34F1-4B03-8BF8-586354EA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ACD5FC8-6D55-4E70-962F-F384EFB5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9F4E5A3-D1F2-498D-8275-F36A481F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9CB9492-A6D9-4912-B496-8C7021F0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96F1ACA-654A-4904-8024-2CBEF6D20852}"/>
              </a:ext>
            </a:extLst>
          </p:cNvPr>
          <p:cNvGrpSpPr/>
          <p:nvPr/>
        </p:nvGrpSpPr>
        <p:grpSpPr>
          <a:xfrm>
            <a:off x="8415804" y="1562599"/>
            <a:ext cx="935963" cy="1256499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D71BDF3-CAEA-4D90-B8DD-DB99FBFA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562B5B6-1D45-4C4F-9FBA-330E971A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7186944-6561-49DF-8205-ED41184A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412282E-F822-4F99-8B56-160FD847E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660088F-A62D-4BAA-AE84-9F2B5E41010F}"/>
              </a:ext>
            </a:extLst>
          </p:cNvPr>
          <p:cNvGrpSpPr/>
          <p:nvPr/>
        </p:nvGrpSpPr>
        <p:grpSpPr>
          <a:xfrm>
            <a:off x="9394461" y="1562598"/>
            <a:ext cx="935963" cy="1256499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8B2A188-19F7-4B4B-B5C8-D8C02840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B8306DF-D013-4628-8332-BF8425B6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E5B49C1-2C19-410C-A5FE-BEA8CF52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F0A78A1-2B8E-4B90-BD81-35E1413E0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1106CAD-C101-4255-B5A9-3B3D02E5F612}"/>
              </a:ext>
            </a:extLst>
          </p:cNvPr>
          <p:cNvGrpSpPr/>
          <p:nvPr/>
        </p:nvGrpSpPr>
        <p:grpSpPr>
          <a:xfrm>
            <a:off x="10391251" y="1578168"/>
            <a:ext cx="935963" cy="1256499"/>
            <a:chOff x="1442117" y="2524026"/>
            <a:chExt cx="1794027" cy="240842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A81283A9-6477-449A-A6BC-E34DE4A46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EF68819-DCF9-4366-9D69-A40C1128C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472BF980-CD9F-45BB-9830-36D291906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045D93F7-1262-4CCE-A71B-C817D8FC6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4DA316-2988-4506-BEC2-D3B71554EB7F}"/>
              </a:ext>
            </a:extLst>
          </p:cNvPr>
          <p:cNvSpPr txBox="1"/>
          <p:nvPr/>
        </p:nvSpPr>
        <p:spPr>
          <a:xfrm>
            <a:off x="408913" y="925483"/>
            <a:ext cx="9491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豆が</a:t>
            </a:r>
            <a:r>
              <a:rPr lang="en-US" altLang="ja-JP" sz="4000" b="1" dirty="0"/>
              <a:t>3</a:t>
            </a:r>
            <a:r>
              <a:rPr lang="ja-JP" altLang="en-US" sz="4000" b="1" dirty="0"/>
              <a:t>こ入っているビンが</a:t>
            </a:r>
            <a:r>
              <a:rPr lang="en-US" altLang="ja-JP" sz="4000" b="1" dirty="0"/>
              <a:t>4</a:t>
            </a:r>
            <a:r>
              <a:rPr lang="ja-JP" altLang="en-US" sz="4000" b="1" dirty="0"/>
              <a:t>つあります。</a:t>
            </a:r>
            <a:endParaRPr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/>
              <a:t>豆は全部で何個でしょう。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5B71F5-EC6B-4159-915D-46286DFFDC9C}"/>
              </a:ext>
            </a:extLst>
          </p:cNvPr>
          <p:cNvSpPr txBox="1"/>
          <p:nvPr/>
        </p:nvSpPr>
        <p:spPr>
          <a:xfrm>
            <a:off x="316126" y="2125961"/>
            <a:ext cx="67810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1" dirty="0"/>
              <a:t>1</a:t>
            </a:r>
            <a:r>
              <a:rPr kumimoji="1" lang="ja-JP" altLang="en-US" sz="6000" b="1" dirty="0"/>
              <a:t>あたり</a:t>
            </a:r>
            <a:r>
              <a:rPr kumimoji="1" lang="en-US" altLang="ja-JP" sz="6000" b="1" dirty="0"/>
              <a:t>×</a:t>
            </a:r>
            <a:r>
              <a:rPr kumimoji="1" lang="ja-JP" altLang="en-US" sz="6000" b="1" dirty="0"/>
              <a:t>いくつ分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B97D7F7-1E26-4905-B020-08D5A8C4D93B}"/>
              </a:ext>
            </a:extLst>
          </p:cNvPr>
          <p:cNvSpPr txBox="1"/>
          <p:nvPr/>
        </p:nvSpPr>
        <p:spPr>
          <a:xfrm>
            <a:off x="2515390" y="2807098"/>
            <a:ext cx="38202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600" b="1" dirty="0"/>
              <a:t>3×4</a:t>
            </a:r>
            <a:r>
              <a:rPr kumimoji="1" lang="ja-JP" altLang="en-US" sz="6600" b="1" dirty="0"/>
              <a:t>＝</a:t>
            </a:r>
            <a:r>
              <a:rPr kumimoji="1" lang="en-US" altLang="ja-JP" sz="6600" b="1" dirty="0"/>
              <a:t>12</a:t>
            </a:r>
            <a:endParaRPr kumimoji="1" lang="ja-JP" altLang="en-US" sz="66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C600FFD-DE62-4EDA-AC40-5843EB20A8E1}"/>
              </a:ext>
            </a:extLst>
          </p:cNvPr>
          <p:cNvSpPr txBox="1"/>
          <p:nvPr/>
        </p:nvSpPr>
        <p:spPr>
          <a:xfrm>
            <a:off x="408913" y="3799229"/>
            <a:ext cx="10349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ビンが</a:t>
            </a:r>
            <a:r>
              <a:rPr lang="en-US" altLang="ja-JP" sz="4000" b="1" dirty="0"/>
              <a:t>8</a:t>
            </a:r>
            <a:r>
              <a:rPr lang="ja-JP" altLang="en-US" sz="4000" b="1" dirty="0"/>
              <a:t>個では</a:t>
            </a:r>
            <a:r>
              <a:rPr kumimoji="1" lang="ja-JP" altLang="en-US" sz="4000" b="1" dirty="0"/>
              <a:t>豆は全部で何個でしょう。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1E96D2C-F181-4E5C-B13C-BE731D5EAF66}"/>
              </a:ext>
            </a:extLst>
          </p:cNvPr>
          <p:cNvSpPr txBox="1"/>
          <p:nvPr/>
        </p:nvSpPr>
        <p:spPr>
          <a:xfrm>
            <a:off x="2327983" y="5090901"/>
            <a:ext cx="34868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1" dirty="0"/>
              <a:t>3×8</a:t>
            </a:r>
            <a:r>
              <a:rPr kumimoji="1" lang="ja-JP" altLang="en-US" sz="6000" b="1" dirty="0"/>
              <a:t>＝</a:t>
            </a:r>
            <a:r>
              <a:rPr kumimoji="1" lang="en-US" altLang="ja-JP" sz="6000" b="1" dirty="0"/>
              <a:t>24</a:t>
            </a:r>
            <a:endParaRPr kumimoji="1" lang="ja-JP" altLang="en-US" sz="6000" b="1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88F76B7-9ECA-428A-9EDA-B90ED006CCAC}"/>
              </a:ext>
            </a:extLst>
          </p:cNvPr>
          <p:cNvSpPr txBox="1"/>
          <p:nvPr/>
        </p:nvSpPr>
        <p:spPr>
          <a:xfrm>
            <a:off x="356045" y="4413435"/>
            <a:ext cx="6122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1" dirty="0"/>
              <a:t>1</a:t>
            </a:r>
            <a:r>
              <a:rPr kumimoji="1" lang="ja-JP" altLang="en-US" sz="5400" b="1" dirty="0"/>
              <a:t>あたり</a:t>
            </a:r>
            <a:r>
              <a:rPr kumimoji="1" lang="en-US" altLang="ja-JP" sz="5400" b="1" dirty="0"/>
              <a:t>×</a:t>
            </a:r>
            <a:r>
              <a:rPr kumimoji="1" lang="ja-JP" altLang="en-US" sz="5400" b="1" dirty="0"/>
              <a:t>いくつ分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397C418-DDD4-476F-B91F-A534B4B2886F}"/>
              </a:ext>
            </a:extLst>
          </p:cNvPr>
          <p:cNvSpPr txBox="1"/>
          <p:nvPr/>
        </p:nvSpPr>
        <p:spPr>
          <a:xfrm>
            <a:off x="7195280" y="2689211"/>
            <a:ext cx="45416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600" b="1" dirty="0"/>
              <a:t>3</a:t>
            </a:r>
            <a:r>
              <a:rPr kumimoji="1" lang="ja-JP" altLang="en-US" sz="6600" b="1" dirty="0"/>
              <a:t>この</a:t>
            </a:r>
            <a:r>
              <a:rPr kumimoji="1" lang="en-US" altLang="ja-JP" sz="6600" b="1" dirty="0"/>
              <a:t>4</a:t>
            </a:r>
            <a:r>
              <a:rPr kumimoji="1" lang="ja-JP" altLang="en-US" sz="6600" b="1" dirty="0"/>
              <a:t>つ分</a:t>
            </a: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C7A054A1-315D-4DD2-A677-0595AEBC3B7D}"/>
              </a:ext>
            </a:extLst>
          </p:cNvPr>
          <p:cNvGrpSpPr/>
          <p:nvPr/>
        </p:nvGrpSpPr>
        <p:grpSpPr>
          <a:xfrm>
            <a:off x="6432534" y="4462652"/>
            <a:ext cx="935963" cy="1256499"/>
            <a:chOff x="1442117" y="2524026"/>
            <a:chExt cx="1794027" cy="2408420"/>
          </a:xfrm>
        </p:grpSpPr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1614D389-5C79-4716-8E82-599A3EE5C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FB90F83E-BC6A-4F24-8603-DE0009CF4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212014A7-120A-4665-8C4E-7203FCD7D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3521ABB4-4FEA-452C-A959-5CB185284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590EE6D1-513D-422D-8F63-7365B4FD1940}"/>
              </a:ext>
            </a:extLst>
          </p:cNvPr>
          <p:cNvGrpSpPr/>
          <p:nvPr/>
        </p:nvGrpSpPr>
        <p:grpSpPr>
          <a:xfrm>
            <a:off x="7490579" y="4462653"/>
            <a:ext cx="935963" cy="1256499"/>
            <a:chOff x="1442117" y="2524026"/>
            <a:chExt cx="1794027" cy="2408420"/>
          </a:xfrm>
        </p:grpSpPr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01E3EE69-6602-493C-856A-E727F1E3D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21700007-35A3-4819-AC55-EB68C9734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729EDDB0-B456-4B4F-ADB2-E14B1E271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80B9D91F-EDA0-4E83-AA94-BFE05850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D1AE2AF1-53F5-4BE6-88C9-73EA68DEE0F0}"/>
              </a:ext>
            </a:extLst>
          </p:cNvPr>
          <p:cNvGrpSpPr/>
          <p:nvPr/>
        </p:nvGrpSpPr>
        <p:grpSpPr>
          <a:xfrm>
            <a:off x="8469236" y="4462652"/>
            <a:ext cx="935963" cy="1256499"/>
            <a:chOff x="1442117" y="2524026"/>
            <a:chExt cx="1794027" cy="2408420"/>
          </a:xfrm>
        </p:grpSpPr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F8BD29C9-97F9-4334-911B-C89DA1E8D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7462961D-8EBE-42AE-A01B-158A073FF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875DE430-3780-4FF3-A6AD-5E4D140C4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10B2CE7B-579E-4FAF-A3C9-464631B49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6EC9106C-A775-4179-A345-5657F5525B76}"/>
              </a:ext>
            </a:extLst>
          </p:cNvPr>
          <p:cNvGrpSpPr/>
          <p:nvPr/>
        </p:nvGrpSpPr>
        <p:grpSpPr>
          <a:xfrm>
            <a:off x="9466026" y="4478222"/>
            <a:ext cx="935963" cy="1256499"/>
            <a:chOff x="1442117" y="2524026"/>
            <a:chExt cx="1794027" cy="2408420"/>
          </a:xfrm>
        </p:grpSpPr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CEE3F12E-5C7A-4FDB-A3D9-408F8E07D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AF3C3660-4CE3-488C-981E-ADFA04B7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AC2508D6-43D6-4235-A2FD-7215F136F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626FF162-A2EA-41E8-A0BA-EA6138279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5ECF9ECB-8493-4275-8718-3A6FE97D9AB4}"/>
              </a:ext>
            </a:extLst>
          </p:cNvPr>
          <p:cNvGrpSpPr/>
          <p:nvPr/>
        </p:nvGrpSpPr>
        <p:grpSpPr>
          <a:xfrm>
            <a:off x="6410126" y="5515299"/>
            <a:ext cx="935963" cy="1256499"/>
            <a:chOff x="1442117" y="2524026"/>
            <a:chExt cx="1794027" cy="2408420"/>
          </a:xfrm>
        </p:grpSpPr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5274B2AC-2AE8-4476-839A-335B370C8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DB110E40-55C9-447B-BAF1-333E8A129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EC658962-B51D-4B44-8611-758ADD260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63" name="図 62">
              <a:extLst>
                <a:ext uri="{FF2B5EF4-FFF2-40B4-BE49-F238E27FC236}">
                  <a16:creationId xmlns:a16="http://schemas.microsoft.com/office/drawing/2014/main" id="{383AEEF7-C3DA-445C-81C0-7114275F8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49D06AA3-8BE2-4343-B198-B5EF8571277C}"/>
              </a:ext>
            </a:extLst>
          </p:cNvPr>
          <p:cNvGrpSpPr/>
          <p:nvPr/>
        </p:nvGrpSpPr>
        <p:grpSpPr>
          <a:xfrm>
            <a:off x="7468171" y="5515300"/>
            <a:ext cx="935963" cy="1256499"/>
            <a:chOff x="1442117" y="2524026"/>
            <a:chExt cx="1794027" cy="2408420"/>
          </a:xfrm>
        </p:grpSpPr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F467995F-48EA-401E-8244-6A71F1A0F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BF921DA8-C628-4699-888A-2F0A3B601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DA43C39A-7A03-41DC-BB35-223AC7200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68" name="図 67">
              <a:extLst>
                <a:ext uri="{FF2B5EF4-FFF2-40B4-BE49-F238E27FC236}">
                  <a16:creationId xmlns:a16="http://schemas.microsoft.com/office/drawing/2014/main" id="{3B997F53-CCE4-41FF-865C-97671EDAD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92F47969-8FE7-4868-A4AF-005BAA158018}"/>
              </a:ext>
            </a:extLst>
          </p:cNvPr>
          <p:cNvGrpSpPr/>
          <p:nvPr/>
        </p:nvGrpSpPr>
        <p:grpSpPr>
          <a:xfrm>
            <a:off x="8446828" y="5515299"/>
            <a:ext cx="935963" cy="1256499"/>
            <a:chOff x="1442117" y="2524026"/>
            <a:chExt cx="1794027" cy="2408420"/>
          </a:xfrm>
        </p:grpSpPr>
        <p:pic>
          <p:nvPicPr>
            <p:cNvPr id="70" name="図 69">
              <a:extLst>
                <a:ext uri="{FF2B5EF4-FFF2-40B4-BE49-F238E27FC236}">
                  <a16:creationId xmlns:a16="http://schemas.microsoft.com/office/drawing/2014/main" id="{01601356-D253-4FF3-8717-D9E854CED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1" name="図 70">
              <a:extLst>
                <a:ext uri="{FF2B5EF4-FFF2-40B4-BE49-F238E27FC236}">
                  <a16:creationId xmlns:a16="http://schemas.microsoft.com/office/drawing/2014/main" id="{3EC303C8-C2AD-4384-AAAA-958D2972A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CF3A5077-3B69-471E-AC8A-2096B286C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31504540-3472-42BD-A213-B47944BD0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BCBD1527-A67C-4A4A-96F3-DACFA2EC6C72}"/>
              </a:ext>
            </a:extLst>
          </p:cNvPr>
          <p:cNvGrpSpPr/>
          <p:nvPr/>
        </p:nvGrpSpPr>
        <p:grpSpPr>
          <a:xfrm>
            <a:off x="10449587" y="4507115"/>
            <a:ext cx="935963" cy="1256499"/>
            <a:chOff x="1442117" y="2524026"/>
            <a:chExt cx="1794027" cy="2408420"/>
          </a:xfrm>
        </p:grpSpPr>
        <p:pic>
          <p:nvPicPr>
            <p:cNvPr id="80" name="図 79">
              <a:extLst>
                <a:ext uri="{FF2B5EF4-FFF2-40B4-BE49-F238E27FC236}">
                  <a16:creationId xmlns:a16="http://schemas.microsoft.com/office/drawing/2014/main" id="{690D9B60-2A21-4831-B25E-B0AA04569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81" name="図 80">
              <a:extLst>
                <a:ext uri="{FF2B5EF4-FFF2-40B4-BE49-F238E27FC236}">
                  <a16:creationId xmlns:a16="http://schemas.microsoft.com/office/drawing/2014/main" id="{661AB0BE-8FE3-4F75-8368-6442B73C3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2" name="図 81">
              <a:extLst>
                <a:ext uri="{FF2B5EF4-FFF2-40B4-BE49-F238E27FC236}">
                  <a16:creationId xmlns:a16="http://schemas.microsoft.com/office/drawing/2014/main" id="{F2B5BD03-1CD4-4E5D-9515-F1110813D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83" name="図 82">
              <a:extLst>
                <a:ext uri="{FF2B5EF4-FFF2-40B4-BE49-F238E27FC236}">
                  <a16:creationId xmlns:a16="http://schemas.microsoft.com/office/drawing/2014/main" id="{1AEFD79F-E2E7-4065-8643-3F4F1829B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160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7" grpId="0"/>
      <p:bldP spid="28" grpId="0"/>
      <p:bldP spid="29" grpId="0"/>
      <p:bldP spid="30" grpId="0"/>
      <p:bldP spid="31" grpId="0"/>
      <p:bldP spid="32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8779B71-7B2D-4452-8F7D-A384CC2CE501}"/>
              </a:ext>
            </a:extLst>
          </p:cNvPr>
          <p:cNvSpPr txBox="1"/>
          <p:nvPr/>
        </p:nvSpPr>
        <p:spPr>
          <a:xfrm>
            <a:off x="1292468" y="639872"/>
            <a:ext cx="26554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800" b="1" dirty="0"/>
              <a:t>伴う</a:t>
            </a:r>
            <a:endParaRPr kumimoji="1" lang="ja-JP" altLang="en-US" sz="8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BCBA5BF-1D16-47DB-95F9-673400E2C6C8}"/>
              </a:ext>
            </a:extLst>
          </p:cNvPr>
          <p:cNvSpPr txBox="1"/>
          <p:nvPr/>
        </p:nvSpPr>
        <p:spPr>
          <a:xfrm>
            <a:off x="1568696" y="2115196"/>
            <a:ext cx="9058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/>
              <a:t>①　一緒に行く　つれて行く</a:t>
            </a:r>
            <a:endParaRPr kumimoji="1" lang="ja-JP" altLang="en-US" sz="48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D0790A9-8B34-4D8E-872D-F10E3DD0749A}"/>
              </a:ext>
            </a:extLst>
          </p:cNvPr>
          <p:cNvSpPr txBox="1"/>
          <p:nvPr/>
        </p:nvSpPr>
        <p:spPr>
          <a:xfrm>
            <a:off x="1568696" y="3070034"/>
            <a:ext cx="5497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/>
              <a:t>②　同時におこる</a:t>
            </a:r>
            <a:endParaRPr kumimoji="1" lang="ja-JP" altLang="en-US" sz="4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37C97F-B8D6-41FD-8335-1480058862FA}"/>
              </a:ext>
            </a:extLst>
          </p:cNvPr>
          <p:cNvSpPr txBox="1"/>
          <p:nvPr/>
        </p:nvSpPr>
        <p:spPr>
          <a:xfrm>
            <a:off x="818825" y="4013071"/>
            <a:ext cx="8797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>
                <a:solidFill>
                  <a:srgbClr val="0070C0"/>
                </a:solidFill>
              </a:rPr>
              <a:t>ともなって変わる</a:t>
            </a:r>
            <a:r>
              <a:rPr kumimoji="1" lang="en-US" altLang="ja-JP" sz="4800" dirty="0">
                <a:solidFill>
                  <a:srgbClr val="0070C0"/>
                </a:solidFill>
              </a:rPr>
              <a:t>2</a:t>
            </a:r>
            <a:r>
              <a:rPr kumimoji="1" lang="ja-JP" altLang="en-US" sz="4800" dirty="0">
                <a:solidFill>
                  <a:srgbClr val="0070C0"/>
                </a:solidFill>
              </a:rPr>
              <a:t>つの数量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5659572-A4C7-40FB-B6BD-B8EE2F7E0BF5}"/>
              </a:ext>
            </a:extLst>
          </p:cNvPr>
          <p:cNvSpPr txBox="1"/>
          <p:nvPr/>
        </p:nvSpPr>
        <p:spPr>
          <a:xfrm>
            <a:off x="398917" y="4844068"/>
            <a:ext cx="11180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solidFill>
                  <a:srgbClr val="0070C0"/>
                </a:solidFill>
              </a:rPr>
              <a:t>A</a:t>
            </a:r>
            <a:r>
              <a:rPr kumimoji="1" lang="ja-JP" altLang="en-US" sz="5400" b="1" dirty="0">
                <a:solidFill>
                  <a:srgbClr val="0070C0"/>
                </a:solidFill>
              </a:rPr>
              <a:t>が変われば</a:t>
            </a:r>
            <a:r>
              <a:rPr lang="ja-JP" altLang="en-US" sz="5400" b="1" dirty="0">
                <a:solidFill>
                  <a:srgbClr val="0070C0"/>
                </a:solidFill>
              </a:rPr>
              <a:t>同時に</a:t>
            </a:r>
            <a:r>
              <a:rPr kumimoji="1" lang="en-US" altLang="ja-JP" sz="5400" b="1" dirty="0">
                <a:solidFill>
                  <a:srgbClr val="0070C0"/>
                </a:solidFill>
              </a:rPr>
              <a:t>B</a:t>
            </a:r>
            <a:r>
              <a:rPr kumimoji="1" lang="ja-JP" altLang="en-US" sz="5400" b="1" dirty="0">
                <a:solidFill>
                  <a:srgbClr val="0070C0"/>
                </a:solidFill>
              </a:rPr>
              <a:t>も変わる数量</a:t>
            </a:r>
            <a:endParaRPr kumimoji="1" lang="ja-JP" altLang="en-US" sz="5400" dirty="0">
              <a:solidFill>
                <a:srgbClr val="0070C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353445E-0CF9-43BA-9D26-7A0994585AD4}"/>
              </a:ext>
            </a:extLst>
          </p:cNvPr>
          <p:cNvSpPr txBox="1"/>
          <p:nvPr/>
        </p:nvSpPr>
        <p:spPr>
          <a:xfrm>
            <a:off x="1292468" y="0"/>
            <a:ext cx="2233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ともなう</a:t>
            </a:r>
            <a:endParaRPr kumimoji="1" lang="ja-JP" altLang="en-US" sz="3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B4D0684-B8EF-C9BB-BF82-7B45CB919470}"/>
              </a:ext>
            </a:extLst>
          </p:cNvPr>
          <p:cNvSpPr txBox="1"/>
          <p:nvPr/>
        </p:nvSpPr>
        <p:spPr>
          <a:xfrm>
            <a:off x="2362324" y="5656963"/>
            <a:ext cx="7253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/>
              <a:t>について学習します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25509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945E9F1-C6E1-4113-90FC-70F6AEB623E2}"/>
              </a:ext>
            </a:extLst>
          </p:cNvPr>
          <p:cNvSpPr txBox="1"/>
          <p:nvPr/>
        </p:nvSpPr>
        <p:spPr>
          <a:xfrm>
            <a:off x="2191078" y="54783"/>
            <a:ext cx="9392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ともなって</a:t>
            </a:r>
            <a:r>
              <a:rPr kumimoji="1" lang="ja-JP" altLang="en-US" sz="4000" dirty="0">
                <a:solidFill>
                  <a:srgbClr val="0070C0"/>
                </a:solidFill>
              </a:rPr>
              <a:t>変わる</a:t>
            </a:r>
            <a:r>
              <a:rPr kumimoji="1" lang="en-US" altLang="ja-JP" sz="4000" dirty="0"/>
              <a:t>2</a:t>
            </a:r>
            <a:r>
              <a:rPr kumimoji="1" lang="ja-JP" altLang="en-US" sz="4000" dirty="0"/>
              <a:t>つの数量は何と何？</a:t>
            </a:r>
          </a:p>
        </p:txBody>
      </p:sp>
      <p:graphicFrame>
        <p:nvGraphicFramePr>
          <p:cNvPr id="5" name="表 6">
            <a:extLst>
              <a:ext uri="{FF2B5EF4-FFF2-40B4-BE49-F238E27FC236}">
                <a16:creationId xmlns:a16="http://schemas.microsoft.com/office/drawing/2014/main" id="{AF795F31-897F-424E-9A63-4EB1C380F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737194"/>
              </p:ext>
            </p:extLst>
          </p:nvPr>
        </p:nvGraphicFramePr>
        <p:xfrm>
          <a:off x="196900" y="4115267"/>
          <a:ext cx="11044584" cy="19416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5647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176991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176991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176991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176991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176991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176991">
                  <a:extLst>
                    <a:ext uri="{9D8B030D-6E8A-4147-A177-3AD203B41FA5}">
                      <a16:colId xmlns:a16="http://schemas.microsoft.com/office/drawing/2014/main" val="3674277199"/>
                    </a:ext>
                  </a:extLst>
                </a:gridCol>
                <a:gridCol w="1176991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</a:tblGrid>
              <a:tr h="10350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9066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5DF8CC4-BFE5-4C4E-AA21-75F043D6E3FE}"/>
              </a:ext>
            </a:extLst>
          </p:cNvPr>
          <p:cNvSpPr txBox="1"/>
          <p:nvPr/>
        </p:nvSpPr>
        <p:spPr>
          <a:xfrm>
            <a:off x="210806" y="1147539"/>
            <a:ext cx="11156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100</a:t>
            </a:r>
            <a:r>
              <a:rPr kumimoji="1" lang="ja-JP" altLang="en-US" sz="4000" dirty="0"/>
              <a:t>円持っていて</a:t>
            </a:r>
            <a:r>
              <a:rPr kumimoji="1" lang="en-US" altLang="ja-JP" sz="4000" dirty="0"/>
              <a:t>1</a:t>
            </a:r>
            <a:r>
              <a:rPr kumimoji="1" lang="ja-JP" altLang="en-US" sz="4000" dirty="0"/>
              <a:t>個</a:t>
            </a:r>
            <a:r>
              <a:rPr kumimoji="1" lang="en-US" altLang="ja-JP" sz="4000" dirty="0"/>
              <a:t>10</a:t>
            </a:r>
            <a:r>
              <a:rPr kumimoji="1" lang="ja-JP" altLang="en-US" sz="4000" dirty="0"/>
              <a:t>円のお菓子を買った時の代金とおつり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A437A5F-BB8D-4562-905E-445C1E5F4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10" y="1725082"/>
            <a:ext cx="2112243" cy="1584182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1D0DC366-BC55-4981-97A1-0F8585766E25}"/>
              </a:ext>
            </a:extLst>
          </p:cNvPr>
          <p:cNvSpPr/>
          <p:nvPr/>
        </p:nvSpPr>
        <p:spPr>
          <a:xfrm>
            <a:off x="2192577" y="2352256"/>
            <a:ext cx="2356655" cy="734806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9562EA02-61C8-4718-BC8D-BCB469331278}"/>
              </a:ext>
            </a:extLst>
          </p:cNvPr>
          <p:cNvSpPr/>
          <p:nvPr/>
        </p:nvSpPr>
        <p:spPr>
          <a:xfrm>
            <a:off x="5450115" y="2352256"/>
            <a:ext cx="2452895" cy="774117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8EE47ED-43FF-4E80-BDF8-C8097940C6D5}"/>
              </a:ext>
            </a:extLst>
          </p:cNvPr>
          <p:cNvSpPr txBox="1"/>
          <p:nvPr/>
        </p:nvSpPr>
        <p:spPr>
          <a:xfrm>
            <a:off x="4650860" y="248907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98E716C-A7CF-4353-94F4-510EDFC3FAA2}"/>
              </a:ext>
            </a:extLst>
          </p:cNvPr>
          <p:cNvSpPr txBox="1"/>
          <p:nvPr/>
        </p:nvSpPr>
        <p:spPr>
          <a:xfrm>
            <a:off x="2784164" y="241206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代金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C51536C-73F5-47CB-98D6-F1426D7A509D}"/>
              </a:ext>
            </a:extLst>
          </p:cNvPr>
          <p:cNvSpPr txBox="1"/>
          <p:nvPr/>
        </p:nvSpPr>
        <p:spPr>
          <a:xfrm>
            <a:off x="5885741" y="2412060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おつり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50D1A7A-D20F-42BE-A69F-D5C452F63B2F}"/>
              </a:ext>
            </a:extLst>
          </p:cNvPr>
          <p:cNvSpPr txBox="1"/>
          <p:nvPr/>
        </p:nvSpPr>
        <p:spPr>
          <a:xfrm>
            <a:off x="0" y="81403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レベル１</a:t>
            </a: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06F2EDE5-07A1-41A0-B6FB-24C254AB76B0}"/>
              </a:ext>
            </a:extLst>
          </p:cNvPr>
          <p:cNvSpPr/>
          <p:nvPr/>
        </p:nvSpPr>
        <p:spPr>
          <a:xfrm>
            <a:off x="4087877" y="4327253"/>
            <a:ext cx="46259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A817CA58-4537-4EAF-8780-3578D19CDD4A}"/>
              </a:ext>
            </a:extLst>
          </p:cNvPr>
          <p:cNvSpPr/>
          <p:nvPr/>
        </p:nvSpPr>
        <p:spPr>
          <a:xfrm>
            <a:off x="4089514" y="5386077"/>
            <a:ext cx="43081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E4D7A903-E028-43FF-91FF-3BF93F31DF14}"/>
              </a:ext>
            </a:extLst>
          </p:cNvPr>
          <p:cNvSpPr/>
          <p:nvPr/>
        </p:nvSpPr>
        <p:spPr>
          <a:xfrm>
            <a:off x="5444820" y="4339570"/>
            <a:ext cx="47176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A76C2530-295D-49D1-8A0F-24D03F81B596}"/>
              </a:ext>
            </a:extLst>
          </p:cNvPr>
          <p:cNvSpPr/>
          <p:nvPr/>
        </p:nvSpPr>
        <p:spPr>
          <a:xfrm>
            <a:off x="5362066" y="5386077"/>
            <a:ext cx="43081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94890643-04E1-45CF-8044-5B4977103983}"/>
              </a:ext>
            </a:extLst>
          </p:cNvPr>
          <p:cNvSpPr/>
          <p:nvPr/>
        </p:nvSpPr>
        <p:spPr>
          <a:xfrm>
            <a:off x="6579461" y="4353198"/>
            <a:ext cx="47176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DCE409D3-9DA5-4744-A2C8-E00BD56D0053}"/>
              </a:ext>
            </a:extLst>
          </p:cNvPr>
          <p:cNvSpPr/>
          <p:nvPr/>
        </p:nvSpPr>
        <p:spPr>
          <a:xfrm>
            <a:off x="6462962" y="5356796"/>
            <a:ext cx="48299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C261EE73-EE69-4734-9E04-330C549F61E7}"/>
              </a:ext>
            </a:extLst>
          </p:cNvPr>
          <p:cNvSpPr/>
          <p:nvPr/>
        </p:nvSpPr>
        <p:spPr>
          <a:xfrm>
            <a:off x="7657835" y="4368788"/>
            <a:ext cx="471760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F6409A87-5C61-4ACB-A096-E84D9AF5C049}"/>
              </a:ext>
            </a:extLst>
          </p:cNvPr>
          <p:cNvSpPr/>
          <p:nvPr/>
        </p:nvSpPr>
        <p:spPr>
          <a:xfrm>
            <a:off x="7724102" y="5410638"/>
            <a:ext cx="43081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4595799-D256-455E-A004-81414A56504F}"/>
              </a:ext>
            </a:extLst>
          </p:cNvPr>
          <p:cNvSpPr txBox="1"/>
          <p:nvPr/>
        </p:nvSpPr>
        <p:spPr>
          <a:xfrm>
            <a:off x="3342549" y="4238548"/>
            <a:ext cx="888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10</a:t>
            </a:r>
            <a:endParaRPr kumimoji="1" lang="ja-JP" altLang="en-US" sz="4000" b="1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A9F7A9C-31D6-403B-9612-3A92D24475CE}"/>
              </a:ext>
            </a:extLst>
          </p:cNvPr>
          <p:cNvSpPr txBox="1"/>
          <p:nvPr/>
        </p:nvSpPr>
        <p:spPr>
          <a:xfrm>
            <a:off x="3334385" y="5301104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90</a:t>
            </a:r>
            <a:endParaRPr kumimoji="1" lang="ja-JP" altLang="en-US" sz="4000" b="1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BC61BD5-16ED-4B10-808F-34D4601D0B5D}"/>
              </a:ext>
            </a:extLst>
          </p:cNvPr>
          <p:cNvSpPr txBox="1"/>
          <p:nvPr/>
        </p:nvSpPr>
        <p:spPr>
          <a:xfrm>
            <a:off x="4513094" y="4238548"/>
            <a:ext cx="809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20</a:t>
            </a:r>
            <a:endParaRPr kumimoji="1" lang="ja-JP" altLang="en-US" sz="40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4ADCE9D-9B5B-4E1A-B843-8919D31CE90E}"/>
              </a:ext>
            </a:extLst>
          </p:cNvPr>
          <p:cNvSpPr txBox="1"/>
          <p:nvPr/>
        </p:nvSpPr>
        <p:spPr>
          <a:xfrm>
            <a:off x="4513094" y="5321730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80</a:t>
            </a:r>
            <a:endParaRPr kumimoji="1" lang="ja-JP" altLang="en-US" sz="4000" b="1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C0194CF-CAFD-4929-9762-0280D69DEB30}"/>
              </a:ext>
            </a:extLst>
          </p:cNvPr>
          <p:cNvSpPr txBox="1"/>
          <p:nvPr/>
        </p:nvSpPr>
        <p:spPr>
          <a:xfrm>
            <a:off x="5787433" y="4238548"/>
            <a:ext cx="779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30</a:t>
            </a:r>
            <a:endParaRPr kumimoji="1" lang="ja-JP" altLang="en-US" sz="4000" b="1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4A493CA-ED76-44AD-BD4D-D3D954DBEACA}"/>
              </a:ext>
            </a:extLst>
          </p:cNvPr>
          <p:cNvSpPr txBox="1"/>
          <p:nvPr/>
        </p:nvSpPr>
        <p:spPr>
          <a:xfrm>
            <a:off x="5795925" y="5296704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70</a:t>
            </a:r>
            <a:endParaRPr kumimoji="1" lang="ja-JP" altLang="en-US" sz="4000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79E802A-4AB3-492F-8FE9-C253AA77F604}"/>
              </a:ext>
            </a:extLst>
          </p:cNvPr>
          <p:cNvSpPr txBox="1"/>
          <p:nvPr/>
        </p:nvSpPr>
        <p:spPr>
          <a:xfrm>
            <a:off x="6940636" y="4238548"/>
            <a:ext cx="771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40</a:t>
            </a:r>
            <a:endParaRPr kumimoji="1" lang="ja-JP" altLang="en-US" sz="4000" b="1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3B2B94C-2A70-4788-858F-136176469849}"/>
              </a:ext>
            </a:extLst>
          </p:cNvPr>
          <p:cNvSpPr txBox="1"/>
          <p:nvPr/>
        </p:nvSpPr>
        <p:spPr>
          <a:xfrm>
            <a:off x="6876655" y="5260944"/>
            <a:ext cx="835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60</a:t>
            </a:r>
            <a:endParaRPr kumimoji="1" lang="ja-JP" altLang="en-US" sz="4000" b="1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0BD358D-B7E6-4227-91CD-AB45643346F7}"/>
              </a:ext>
            </a:extLst>
          </p:cNvPr>
          <p:cNvSpPr txBox="1"/>
          <p:nvPr/>
        </p:nvSpPr>
        <p:spPr>
          <a:xfrm>
            <a:off x="8085348" y="4238548"/>
            <a:ext cx="88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50</a:t>
            </a:r>
            <a:endParaRPr kumimoji="1" lang="ja-JP" altLang="en-US" sz="40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AD5C385-A545-43B1-98B5-C54D50E9A295}"/>
              </a:ext>
            </a:extLst>
          </p:cNvPr>
          <p:cNvSpPr txBox="1"/>
          <p:nvPr/>
        </p:nvSpPr>
        <p:spPr>
          <a:xfrm>
            <a:off x="8113201" y="5296704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50</a:t>
            </a:r>
            <a:endParaRPr kumimoji="1" lang="ja-JP" altLang="en-US" sz="4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BE0840D-4434-48C9-ABAF-A3522B7E8060}"/>
              </a:ext>
            </a:extLst>
          </p:cNvPr>
          <p:cNvSpPr txBox="1"/>
          <p:nvPr/>
        </p:nvSpPr>
        <p:spPr>
          <a:xfrm>
            <a:off x="10360960" y="4193420"/>
            <a:ext cx="880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/>
              <a:t>8</a:t>
            </a:r>
            <a:r>
              <a:rPr kumimoji="1" lang="en-US" altLang="ja-JP" sz="4000" b="1" dirty="0"/>
              <a:t>0</a:t>
            </a:r>
            <a:endParaRPr kumimoji="1" lang="ja-JP" altLang="en-US" sz="4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59A34F8-DD7B-4AAF-A78D-E07521C36AC3}"/>
              </a:ext>
            </a:extLst>
          </p:cNvPr>
          <p:cNvSpPr txBox="1"/>
          <p:nvPr/>
        </p:nvSpPr>
        <p:spPr>
          <a:xfrm>
            <a:off x="10412451" y="5245169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b="1" dirty="0"/>
              <a:t>2</a:t>
            </a:r>
            <a:r>
              <a:rPr kumimoji="1" lang="en-US" altLang="ja-JP" sz="4000" b="1" dirty="0"/>
              <a:t>0</a:t>
            </a:r>
            <a:endParaRPr kumimoji="1" lang="ja-JP" altLang="en-US" sz="40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24DD628-F051-4546-9625-E8F7D7B4CD4E}"/>
              </a:ext>
            </a:extLst>
          </p:cNvPr>
          <p:cNvSpPr txBox="1"/>
          <p:nvPr/>
        </p:nvSpPr>
        <p:spPr>
          <a:xfrm>
            <a:off x="385850" y="4186552"/>
            <a:ext cx="1951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代金</a:t>
            </a:r>
            <a:r>
              <a:rPr kumimoji="1" lang="en-US" altLang="ja-JP" sz="3200" b="1" dirty="0"/>
              <a:t>(</a:t>
            </a:r>
            <a:r>
              <a:rPr kumimoji="1" lang="ja-JP" altLang="en-US" sz="3200" b="1" dirty="0"/>
              <a:t>円</a:t>
            </a:r>
            <a:r>
              <a:rPr kumimoji="1"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ABCEF94-DEDF-42DE-9159-2BBE7ACC146F}"/>
              </a:ext>
            </a:extLst>
          </p:cNvPr>
          <p:cNvSpPr txBox="1"/>
          <p:nvPr/>
        </p:nvSpPr>
        <p:spPr>
          <a:xfrm>
            <a:off x="85439" y="5278192"/>
            <a:ext cx="2547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おつり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円</a:t>
            </a:r>
            <a:r>
              <a:rPr lang="en-US" altLang="ja-JP" sz="3200" b="1" dirty="0"/>
              <a:t>)</a:t>
            </a:r>
            <a:endParaRPr kumimoji="1" lang="ja-JP" altLang="en-US" sz="3200" b="1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3064ED3B-A9E5-4179-BD7F-E1D99B41BF5E}"/>
              </a:ext>
            </a:extLst>
          </p:cNvPr>
          <p:cNvSpPr txBox="1"/>
          <p:nvPr/>
        </p:nvSpPr>
        <p:spPr>
          <a:xfrm>
            <a:off x="9206457" y="4257161"/>
            <a:ext cx="880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AE95450-C17B-4D97-A6D3-E535F1F933B4}"/>
              </a:ext>
            </a:extLst>
          </p:cNvPr>
          <p:cNvSpPr txBox="1"/>
          <p:nvPr/>
        </p:nvSpPr>
        <p:spPr>
          <a:xfrm>
            <a:off x="9273665" y="524516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F651452-5F3A-49C1-858B-D8D3BBF43009}"/>
              </a:ext>
            </a:extLst>
          </p:cNvPr>
          <p:cNvSpPr txBox="1"/>
          <p:nvPr/>
        </p:nvSpPr>
        <p:spPr>
          <a:xfrm>
            <a:off x="2055120" y="601867"/>
            <a:ext cx="9392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solidFill>
                  <a:srgbClr val="0070C0"/>
                </a:solidFill>
              </a:rPr>
              <a:t>A</a:t>
            </a:r>
            <a:r>
              <a:rPr kumimoji="1" lang="ja-JP" altLang="en-US" sz="4000" b="1" dirty="0">
                <a:solidFill>
                  <a:srgbClr val="0070C0"/>
                </a:solidFill>
              </a:rPr>
              <a:t>が変われば</a:t>
            </a:r>
            <a:r>
              <a:rPr lang="ja-JP" altLang="en-US" sz="4000" b="1" dirty="0">
                <a:solidFill>
                  <a:srgbClr val="0070C0"/>
                </a:solidFill>
              </a:rPr>
              <a:t>同時に</a:t>
            </a:r>
            <a:r>
              <a:rPr kumimoji="1" lang="en-US" altLang="ja-JP" sz="4000" b="1" dirty="0">
                <a:solidFill>
                  <a:srgbClr val="0070C0"/>
                </a:solidFill>
              </a:rPr>
              <a:t>B</a:t>
            </a:r>
            <a:r>
              <a:rPr kumimoji="1" lang="ja-JP" altLang="en-US" sz="4000" b="1" dirty="0">
                <a:solidFill>
                  <a:srgbClr val="0070C0"/>
                </a:solidFill>
              </a:rPr>
              <a:t>も変わる数量</a:t>
            </a:r>
            <a:r>
              <a:rPr lang="ja-JP" altLang="en-US" sz="4000" b="1" dirty="0">
                <a:solidFill>
                  <a:srgbClr val="0070C0"/>
                </a:solidFill>
              </a:rPr>
              <a:t>は</a:t>
            </a:r>
            <a:r>
              <a:rPr kumimoji="1" lang="ja-JP" altLang="en-US" sz="4000" b="1" dirty="0">
                <a:solidFill>
                  <a:srgbClr val="0070C0"/>
                </a:solidFill>
              </a:rPr>
              <a:t>？</a:t>
            </a:r>
            <a:endParaRPr kumimoji="1" lang="ja-JP" altLang="en-US" sz="4000" dirty="0">
              <a:solidFill>
                <a:srgbClr val="0070C0"/>
              </a:solidFill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CE7B747-44C4-4FAE-A024-5F076FD94FE3}"/>
              </a:ext>
            </a:extLst>
          </p:cNvPr>
          <p:cNvSpPr/>
          <p:nvPr/>
        </p:nvSpPr>
        <p:spPr>
          <a:xfrm>
            <a:off x="10360960" y="4123160"/>
            <a:ext cx="822856" cy="17721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91997472-EC63-466E-8294-C813D01F7EB5}"/>
              </a:ext>
            </a:extLst>
          </p:cNvPr>
          <p:cNvSpPr txBox="1"/>
          <p:nvPr/>
        </p:nvSpPr>
        <p:spPr>
          <a:xfrm>
            <a:off x="466107" y="3331663"/>
            <a:ext cx="11259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代金が</a:t>
            </a:r>
            <a:r>
              <a:rPr kumimoji="1" lang="en-US" altLang="ja-JP" sz="4000" b="1" dirty="0"/>
              <a:t>10</a:t>
            </a:r>
            <a:r>
              <a:rPr kumimoji="1" lang="ja-JP" altLang="en-US" sz="4000" b="1" dirty="0"/>
              <a:t>円ふえると，おつりは</a:t>
            </a:r>
            <a:r>
              <a:rPr kumimoji="1" lang="en-US" altLang="ja-JP" sz="4000" b="1" dirty="0"/>
              <a:t>10</a:t>
            </a:r>
            <a:r>
              <a:rPr kumimoji="1" lang="ja-JP" altLang="en-US" sz="4000" b="1" dirty="0"/>
              <a:t>円少なくなる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D425EE8-EF50-49C4-A258-54091F7ED168}"/>
              </a:ext>
            </a:extLst>
          </p:cNvPr>
          <p:cNvSpPr txBox="1"/>
          <p:nvPr/>
        </p:nvSpPr>
        <p:spPr>
          <a:xfrm>
            <a:off x="-6826" y="2704357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レベル１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A9A3B92B-B514-4C69-B845-5F66AC5C2241}"/>
              </a:ext>
            </a:extLst>
          </p:cNvPr>
          <p:cNvSpPr txBox="1"/>
          <p:nvPr/>
        </p:nvSpPr>
        <p:spPr>
          <a:xfrm>
            <a:off x="9642256" y="4719295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レベル</a:t>
            </a:r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DCC0F58A-E31E-469A-BBEE-6C03C024F52A}"/>
              </a:ext>
            </a:extLst>
          </p:cNvPr>
          <p:cNvSpPr txBox="1"/>
          <p:nvPr/>
        </p:nvSpPr>
        <p:spPr>
          <a:xfrm>
            <a:off x="7467532" y="6127280"/>
            <a:ext cx="227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/>
              <a:t>おつり</a:t>
            </a:r>
            <a:r>
              <a:rPr kumimoji="1" lang="ja-JP" altLang="en-US" sz="4000" b="1" dirty="0"/>
              <a:t>＝</a:t>
            </a:r>
          </a:p>
        </p:txBody>
      </p:sp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15530DB2-E5F3-418B-9D9F-FDAC881D9578}"/>
              </a:ext>
            </a:extLst>
          </p:cNvPr>
          <p:cNvSpPr/>
          <p:nvPr/>
        </p:nvSpPr>
        <p:spPr>
          <a:xfrm>
            <a:off x="8061141" y="4143338"/>
            <a:ext cx="822856" cy="17721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F6D890A6-5B89-4505-9B31-A45D128DC303}"/>
              </a:ext>
            </a:extLst>
          </p:cNvPr>
          <p:cNvSpPr/>
          <p:nvPr/>
        </p:nvSpPr>
        <p:spPr>
          <a:xfrm>
            <a:off x="6930993" y="4168223"/>
            <a:ext cx="822856" cy="17721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四角形: 角を丸くする 54">
            <a:extLst>
              <a:ext uri="{FF2B5EF4-FFF2-40B4-BE49-F238E27FC236}">
                <a16:creationId xmlns:a16="http://schemas.microsoft.com/office/drawing/2014/main" id="{4642707B-DD10-425E-8EA9-09E70035B23E}"/>
              </a:ext>
            </a:extLst>
          </p:cNvPr>
          <p:cNvSpPr/>
          <p:nvPr/>
        </p:nvSpPr>
        <p:spPr>
          <a:xfrm>
            <a:off x="5791267" y="4186552"/>
            <a:ext cx="822856" cy="17721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D973007F-748D-4898-AE76-FE6C97EE557E}"/>
              </a:ext>
            </a:extLst>
          </p:cNvPr>
          <p:cNvSpPr/>
          <p:nvPr/>
        </p:nvSpPr>
        <p:spPr>
          <a:xfrm>
            <a:off x="4570356" y="4167254"/>
            <a:ext cx="822856" cy="17721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C2BE7458-D808-486B-89CF-08B01846203E}"/>
              </a:ext>
            </a:extLst>
          </p:cNvPr>
          <p:cNvSpPr/>
          <p:nvPr/>
        </p:nvSpPr>
        <p:spPr>
          <a:xfrm>
            <a:off x="3307831" y="4160711"/>
            <a:ext cx="822856" cy="17721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9DAD83D-D3E1-4A52-A135-8B0369064169}"/>
              </a:ext>
            </a:extLst>
          </p:cNvPr>
          <p:cNvSpPr txBox="1"/>
          <p:nvPr/>
        </p:nvSpPr>
        <p:spPr>
          <a:xfrm>
            <a:off x="9443285" y="6106927"/>
            <a:ext cx="2658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100</a:t>
            </a:r>
            <a:r>
              <a:rPr kumimoji="1" lang="ja-JP" altLang="en-US" sz="4000" b="1" dirty="0"/>
              <a:t>−代金</a:t>
            </a:r>
          </a:p>
        </p:txBody>
      </p:sp>
    </p:spTree>
    <p:extLst>
      <p:ext uri="{BB962C8B-B14F-4D97-AF65-F5344CB8AC3E}">
        <p14:creationId xmlns:p14="http://schemas.microsoft.com/office/powerpoint/2010/main" val="225320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animBg="1"/>
      <p:bldP spid="9" grpId="0" animBg="1"/>
      <p:bldP spid="10" grpId="0"/>
      <p:bldP spid="11" grpId="0"/>
      <p:bldP spid="12" grpId="0"/>
      <p:bldP spid="13" grpId="0"/>
      <p:bldP spid="2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/>
      <p:bldP spid="28" grpId="0"/>
      <p:bldP spid="29" grpId="0"/>
      <p:bldP spid="30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48" grpId="0"/>
      <p:bldP spid="50" grpId="0"/>
      <p:bldP spid="3" grpId="0" animBg="1"/>
      <p:bldP spid="46" grpId="0"/>
      <p:bldP spid="49" grpId="0"/>
      <p:bldP spid="51" grpId="0"/>
      <p:bldP spid="52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FF53E6F-C5C9-40CB-AC75-B7DD17374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38" y="1375110"/>
            <a:ext cx="2852762" cy="285276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945E9F1-C6E1-4113-90FC-70F6AEB623E2}"/>
              </a:ext>
            </a:extLst>
          </p:cNvPr>
          <p:cNvSpPr txBox="1"/>
          <p:nvPr/>
        </p:nvSpPr>
        <p:spPr>
          <a:xfrm>
            <a:off x="2784013" y="26761"/>
            <a:ext cx="9392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ともなって変わる</a:t>
            </a:r>
            <a:r>
              <a:rPr kumimoji="1" lang="en-US" altLang="ja-JP" sz="4000" dirty="0"/>
              <a:t>2</a:t>
            </a:r>
            <a:r>
              <a:rPr kumimoji="1" lang="ja-JP" altLang="en-US" sz="4000" dirty="0"/>
              <a:t>つの数量は何と何？</a:t>
            </a:r>
          </a:p>
        </p:txBody>
      </p:sp>
      <p:graphicFrame>
        <p:nvGraphicFramePr>
          <p:cNvPr id="5" name="表 6">
            <a:extLst>
              <a:ext uri="{FF2B5EF4-FFF2-40B4-BE49-F238E27FC236}">
                <a16:creationId xmlns:a16="http://schemas.microsoft.com/office/drawing/2014/main" id="{AF795F31-897F-424E-9A63-4EB1C380F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974237"/>
              </p:ext>
            </p:extLst>
          </p:nvPr>
        </p:nvGraphicFramePr>
        <p:xfrm>
          <a:off x="218082" y="4776716"/>
          <a:ext cx="11836170" cy="18907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7700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2415932014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1335901962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434918706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1926553128"/>
                    </a:ext>
                  </a:extLst>
                </a:gridCol>
              </a:tblGrid>
              <a:tr h="9453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9453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FCF900CD-3E26-4690-8EF6-0F21B5F229CF}"/>
              </a:ext>
            </a:extLst>
          </p:cNvPr>
          <p:cNvSpPr/>
          <p:nvPr/>
        </p:nvSpPr>
        <p:spPr>
          <a:xfrm>
            <a:off x="818194" y="2091519"/>
            <a:ext cx="2356655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1689F59-9A3B-459E-B801-6C34FD48AC46}"/>
              </a:ext>
            </a:extLst>
          </p:cNvPr>
          <p:cNvSpPr/>
          <p:nvPr/>
        </p:nvSpPr>
        <p:spPr>
          <a:xfrm>
            <a:off x="7288531" y="2105156"/>
            <a:ext cx="2452895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CD73C43-6C70-4D5C-8DEE-5AD26CC18F14}"/>
              </a:ext>
            </a:extLst>
          </p:cNvPr>
          <p:cNvSpPr txBox="1"/>
          <p:nvPr/>
        </p:nvSpPr>
        <p:spPr>
          <a:xfrm>
            <a:off x="4843733" y="242157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CE64F1-3AC4-48AC-BE44-1EA64FDFFC55}"/>
              </a:ext>
            </a:extLst>
          </p:cNvPr>
          <p:cNvSpPr txBox="1"/>
          <p:nvPr/>
        </p:nvSpPr>
        <p:spPr>
          <a:xfrm>
            <a:off x="938339" y="2239992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昼の長さ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9B69DB4-835B-4EA9-B362-E1D1E1036B74}"/>
              </a:ext>
            </a:extLst>
          </p:cNvPr>
          <p:cNvSpPr txBox="1"/>
          <p:nvPr/>
        </p:nvSpPr>
        <p:spPr>
          <a:xfrm>
            <a:off x="7504916" y="218922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夜の長さ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2E65B8A-1697-4AF4-A5FC-B0EE30E10C59}"/>
              </a:ext>
            </a:extLst>
          </p:cNvPr>
          <p:cNvSpPr txBox="1"/>
          <p:nvPr/>
        </p:nvSpPr>
        <p:spPr>
          <a:xfrm>
            <a:off x="3701228" y="604067"/>
            <a:ext cx="3116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r>
              <a:rPr kumimoji="1" lang="ja-JP" altLang="en-US" sz="4000" b="1" dirty="0"/>
              <a:t>日＝</a:t>
            </a:r>
            <a:r>
              <a:rPr kumimoji="1" lang="en-US" altLang="ja-JP" sz="4000" b="1" dirty="0"/>
              <a:t>24</a:t>
            </a:r>
            <a:r>
              <a:rPr kumimoji="1" lang="ja-JP" altLang="en-US" sz="4000" b="1" dirty="0"/>
              <a:t>時間</a:t>
            </a: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E3CBA233-1EFB-4EFB-835D-156230BBB64E}"/>
              </a:ext>
            </a:extLst>
          </p:cNvPr>
          <p:cNvSpPr/>
          <p:nvPr/>
        </p:nvSpPr>
        <p:spPr>
          <a:xfrm>
            <a:off x="2980461" y="4952911"/>
            <a:ext cx="3887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BAEE1E86-33EE-4724-9D76-D66E91C3ACB8}"/>
              </a:ext>
            </a:extLst>
          </p:cNvPr>
          <p:cNvSpPr/>
          <p:nvPr/>
        </p:nvSpPr>
        <p:spPr>
          <a:xfrm>
            <a:off x="2980461" y="5939578"/>
            <a:ext cx="3887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CD123217-6E53-4550-90B4-571A7EF43713}"/>
              </a:ext>
            </a:extLst>
          </p:cNvPr>
          <p:cNvSpPr/>
          <p:nvPr/>
        </p:nvSpPr>
        <p:spPr>
          <a:xfrm>
            <a:off x="3879848" y="4938202"/>
            <a:ext cx="3887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3401D666-2094-40D5-A20F-F46683F5DA6A}"/>
              </a:ext>
            </a:extLst>
          </p:cNvPr>
          <p:cNvSpPr/>
          <p:nvPr/>
        </p:nvSpPr>
        <p:spPr>
          <a:xfrm>
            <a:off x="3923448" y="5909234"/>
            <a:ext cx="3887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ACEFFCB7-37D7-424E-9190-AEA8206D0E83}"/>
              </a:ext>
            </a:extLst>
          </p:cNvPr>
          <p:cNvSpPr/>
          <p:nvPr/>
        </p:nvSpPr>
        <p:spPr>
          <a:xfrm>
            <a:off x="4887673" y="4940026"/>
            <a:ext cx="3887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22AAB552-A873-4168-B7BB-C457124D0B13}"/>
              </a:ext>
            </a:extLst>
          </p:cNvPr>
          <p:cNvSpPr/>
          <p:nvPr/>
        </p:nvSpPr>
        <p:spPr>
          <a:xfrm>
            <a:off x="4956053" y="5909234"/>
            <a:ext cx="3887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2B06444F-CF02-46E9-B2E5-5BAB0C5E6036}"/>
              </a:ext>
            </a:extLst>
          </p:cNvPr>
          <p:cNvSpPr/>
          <p:nvPr/>
        </p:nvSpPr>
        <p:spPr>
          <a:xfrm>
            <a:off x="5932928" y="4928732"/>
            <a:ext cx="3887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2CEFD159-E7B3-4B86-AE24-18F3AB052E03}"/>
              </a:ext>
            </a:extLst>
          </p:cNvPr>
          <p:cNvSpPr/>
          <p:nvPr/>
        </p:nvSpPr>
        <p:spPr>
          <a:xfrm>
            <a:off x="5921205" y="5907524"/>
            <a:ext cx="3887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75928D3-3010-4E11-AEEF-EF6539DF01B4}"/>
              </a:ext>
            </a:extLst>
          </p:cNvPr>
          <p:cNvSpPr txBox="1"/>
          <p:nvPr/>
        </p:nvSpPr>
        <p:spPr>
          <a:xfrm>
            <a:off x="269795" y="4694148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/>
              <a:t>昼の長さ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605E229-9772-401B-A7FF-E0FA05CC7E30}"/>
              </a:ext>
            </a:extLst>
          </p:cNvPr>
          <p:cNvSpPr txBox="1"/>
          <p:nvPr/>
        </p:nvSpPr>
        <p:spPr>
          <a:xfrm>
            <a:off x="338801" y="569516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/>
              <a:t>夜の長さ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E7993D7-638A-434F-874D-645C760AABA0}"/>
              </a:ext>
            </a:extLst>
          </p:cNvPr>
          <p:cNvSpPr txBox="1"/>
          <p:nvPr/>
        </p:nvSpPr>
        <p:spPr>
          <a:xfrm>
            <a:off x="2372781" y="4768877"/>
            <a:ext cx="4683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2A9C603-9215-4452-ADB9-663A8728EBD3}"/>
              </a:ext>
            </a:extLst>
          </p:cNvPr>
          <p:cNvSpPr txBox="1"/>
          <p:nvPr/>
        </p:nvSpPr>
        <p:spPr>
          <a:xfrm>
            <a:off x="496582" y="5140707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(</a:t>
            </a:r>
            <a:r>
              <a:rPr kumimoji="1" lang="ja-JP" altLang="en-US" sz="3200" b="1" dirty="0"/>
              <a:t>時間</a:t>
            </a:r>
            <a:r>
              <a:rPr kumimoji="1" lang="en-US" altLang="ja-JP" sz="3200" b="1" dirty="0"/>
              <a:t>)</a:t>
            </a:r>
            <a:endParaRPr kumimoji="1" lang="ja-JP" altLang="en-US" sz="32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32EF97C-1BAE-4E15-87FB-8745C6FD2F5F}"/>
              </a:ext>
            </a:extLst>
          </p:cNvPr>
          <p:cNvSpPr txBox="1"/>
          <p:nvPr/>
        </p:nvSpPr>
        <p:spPr>
          <a:xfrm>
            <a:off x="538720" y="6141725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(</a:t>
            </a:r>
            <a:r>
              <a:rPr kumimoji="1" lang="ja-JP" altLang="en-US" sz="3200" b="1" dirty="0"/>
              <a:t>時間</a:t>
            </a:r>
            <a:r>
              <a:rPr kumimoji="1" lang="en-US" altLang="ja-JP" sz="3200" b="1" dirty="0"/>
              <a:t>)</a:t>
            </a:r>
            <a:endParaRPr kumimoji="1" lang="ja-JP" altLang="en-US" sz="32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7355C6A-787A-48A5-87C2-DCE1A97E250A}"/>
              </a:ext>
            </a:extLst>
          </p:cNvPr>
          <p:cNvSpPr txBox="1"/>
          <p:nvPr/>
        </p:nvSpPr>
        <p:spPr>
          <a:xfrm>
            <a:off x="3334540" y="4797622"/>
            <a:ext cx="4683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422EBBC-B8AE-4352-89A7-D4BD2A0A853B}"/>
              </a:ext>
            </a:extLst>
          </p:cNvPr>
          <p:cNvSpPr txBox="1"/>
          <p:nvPr/>
        </p:nvSpPr>
        <p:spPr>
          <a:xfrm>
            <a:off x="4312554" y="4810507"/>
            <a:ext cx="4683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8171F877-8BC1-45CC-A902-58A18C4F3FEC}"/>
              </a:ext>
            </a:extLst>
          </p:cNvPr>
          <p:cNvSpPr txBox="1"/>
          <p:nvPr/>
        </p:nvSpPr>
        <p:spPr>
          <a:xfrm>
            <a:off x="5344828" y="4768877"/>
            <a:ext cx="4683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B770E47-8B41-499C-AD79-6061095AC1D2}"/>
              </a:ext>
            </a:extLst>
          </p:cNvPr>
          <p:cNvSpPr txBox="1"/>
          <p:nvPr/>
        </p:nvSpPr>
        <p:spPr>
          <a:xfrm>
            <a:off x="2278867" y="5807554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FC2B213-9D18-4079-918F-9BEC8C67258D}"/>
              </a:ext>
            </a:extLst>
          </p:cNvPr>
          <p:cNvSpPr txBox="1"/>
          <p:nvPr/>
        </p:nvSpPr>
        <p:spPr>
          <a:xfrm>
            <a:off x="3241091" y="5786808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22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7635A67-3669-4D3F-A974-ADEDFE227AE9}"/>
              </a:ext>
            </a:extLst>
          </p:cNvPr>
          <p:cNvSpPr txBox="1"/>
          <p:nvPr/>
        </p:nvSpPr>
        <p:spPr>
          <a:xfrm>
            <a:off x="4256733" y="5753801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21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0DD9C07-C5BE-41A0-8968-6042490CCFE1}"/>
              </a:ext>
            </a:extLst>
          </p:cNvPr>
          <p:cNvSpPr txBox="1"/>
          <p:nvPr/>
        </p:nvSpPr>
        <p:spPr>
          <a:xfrm>
            <a:off x="5263467" y="5765119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95930C2-3B10-4121-A48A-4F243948B091}"/>
              </a:ext>
            </a:extLst>
          </p:cNvPr>
          <p:cNvSpPr txBox="1"/>
          <p:nvPr/>
        </p:nvSpPr>
        <p:spPr>
          <a:xfrm>
            <a:off x="6191379" y="5775135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CFF349B-0E3C-44D2-A0AF-633678DA6A6A}"/>
              </a:ext>
            </a:extLst>
          </p:cNvPr>
          <p:cNvSpPr txBox="1"/>
          <p:nvPr/>
        </p:nvSpPr>
        <p:spPr>
          <a:xfrm>
            <a:off x="8132512" y="5779076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59855E01-730E-4DAE-87FE-223924BCC2EF}"/>
              </a:ext>
            </a:extLst>
          </p:cNvPr>
          <p:cNvSpPr txBox="1"/>
          <p:nvPr/>
        </p:nvSpPr>
        <p:spPr>
          <a:xfrm>
            <a:off x="11333521" y="5765119"/>
            <a:ext cx="417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D478BDF9-9F8B-4AA4-AB17-D8EF40B77B77}"/>
              </a:ext>
            </a:extLst>
          </p:cNvPr>
          <p:cNvSpPr txBox="1"/>
          <p:nvPr/>
        </p:nvSpPr>
        <p:spPr>
          <a:xfrm>
            <a:off x="7222254" y="4818692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4C1E87C1-C62B-4779-AD67-585E21706DB1}"/>
              </a:ext>
            </a:extLst>
          </p:cNvPr>
          <p:cNvSpPr txBox="1"/>
          <p:nvPr/>
        </p:nvSpPr>
        <p:spPr>
          <a:xfrm>
            <a:off x="7222254" y="5711551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AC1FCF7A-5FA9-44E0-9F6D-8F4E451E4D14}"/>
              </a:ext>
            </a:extLst>
          </p:cNvPr>
          <p:cNvSpPr txBox="1"/>
          <p:nvPr/>
        </p:nvSpPr>
        <p:spPr>
          <a:xfrm>
            <a:off x="10163239" y="4777437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DCEBE04-7232-4D35-8786-A1441080795C}"/>
              </a:ext>
            </a:extLst>
          </p:cNvPr>
          <p:cNvSpPr txBox="1"/>
          <p:nvPr/>
        </p:nvSpPr>
        <p:spPr>
          <a:xfrm>
            <a:off x="10163239" y="5670296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118529B-FE3A-4EC4-8312-976F5FFFD155}"/>
              </a:ext>
            </a:extLst>
          </p:cNvPr>
          <p:cNvSpPr txBox="1"/>
          <p:nvPr/>
        </p:nvSpPr>
        <p:spPr>
          <a:xfrm>
            <a:off x="6349389" y="4768877"/>
            <a:ext cx="4683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EBBC6F60-85F8-4793-94C8-A2CFF3E2E82B}"/>
              </a:ext>
            </a:extLst>
          </p:cNvPr>
          <p:cNvSpPr txBox="1"/>
          <p:nvPr/>
        </p:nvSpPr>
        <p:spPr>
          <a:xfrm>
            <a:off x="11144953" y="4718781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D8247FAE-A693-45E8-95B7-67EF54F9CB16}"/>
              </a:ext>
            </a:extLst>
          </p:cNvPr>
          <p:cNvSpPr txBox="1"/>
          <p:nvPr/>
        </p:nvSpPr>
        <p:spPr>
          <a:xfrm>
            <a:off x="8132511" y="4797622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2" name="四角形: 角を丸くする 61">
            <a:extLst>
              <a:ext uri="{FF2B5EF4-FFF2-40B4-BE49-F238E27FC236}">
                <a16:creationId xmlns:a16="http://schemas.microsoft.com/office/drawing/2014/main" id="{4EA7F6A5-D4E3-4B80-8DDE-93DEF15E8929}"/>
              </a:ext>
            </a:extLst>
          </p:cNvPr>
          <p:cNvSpPr/>
          <p:nvPr/>
        </p:nvSpPr>
        <p:spPr>
          <a:xfrm>
            <a:off x="8169968" y="4786619"/>
            <a:ext cx="822856" cy="17721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四角形: 角を丸くする 63">
            <a:extLst>
              <a:ext uri="{FF2B5EF4-FFF2-40B4-BE49-F238E27FC236}">
                <a16:creationId xmlns:a16="http://schemas.microsoft.com/office/drawing/2014/main" id="{E5A1A72F-1D52-41E9-8824-A4172B2548B8}"/>
              </a:ext>
            </a:extLst>
          </p:cNvPr>
          <p:cNvSpPr/>
          <p:nvPr/>
        </p:nvSpPr>
        <p:spPr>
          <a:xfrm>
            <a:off x="11149186" y="4784241"/>
            <a:ext cx="822856" cy="17721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74D259D6-D950-4328-AAA0-C780571D2055}"/>
              </a:ext>
            </a:extLst>
          </p:cNvPr>
          <p:cNvSpPr txBox="1"/>
          <p:nvPr/>
        </p:nvSpPr>
        <p:spPr>
          <a:xfrm>
            <a:off x="243421" y="3618139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レベル</a:t>
            </a:r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D226DF23-B168-4EC8-8174-2865AB810742}"/>
              </a:ext>
            </a:extLst>
          </p:cNvPr>
          <p:cNvSpPr txBox="1"/>
          <p:nvPr/>
        </p:nvSpPr>
        <p:spPr>
          <a:xfrm>
            <a:off x="539864" y="1194827"/>
            <a:ext cx="10294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昼が</a:t>
            </a:r>
            <a:r>
              <a:rPr kumimoji="1" lang="en-US" altLang="ja-JP" sz="4000" b="1" dirty="0"/>
              <a:t>1</a:t>
            </a:r>
            <a:r>
              <a:rPr kumimoji="1" lang="ja-JP" altLang="en-US" sz="4000" b="1" dirty="0"/>
              <a:t>時間長くなると，夜は</a:t>
            </a:r>
            <a:r>
              <a:rPr kumimoji="1" lang="en-US" altLang="ja-JP" sz="4000" b="1" dirty="0"/>
              <a:t>1</a:t>
            </a:r>
            <a:r>
              <a:rPr kumimoji="1" lang="ja-JP" altLang="en-US" sz="4000" b="1" dirty="0"/>
              <a:t>時間短くなる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17961D67-CDA7-4848-965D-E79F836B87B0}"/>
              </a:ext>
            </a:extLst>
          </p:cNvPr>
          <p:cNvSpPr txBox="1"/>
          <p:nvPr/>
        </p:nvSpPr>
        <p:spPr>
          <a:xfrm>
            <a:off x="155943" y="652078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レベル</a:t>
            </a:r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7EAEE668-52ED-44DF-BD80-C37131E3356A}"/>
              </a:ext>
            </a:extLst>
          </p:cNvPr>
          <p:cNvSpPr txBox="1"/>
          <p:nvPr/>
        </p:nvSpPr>
        <p:spPr>
          <a:xfrm>
            <a:off x="5162441" y="4144432"/>
            <a:ext cx="5898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/>
              <a:t>24</a:t>
            </a:r>
            <a:r>
              <a:rPr lang="ja-JP" altLang="en-US" sz="4000" b="1" dirty="0"/>
              <a:t>−昼の時間の長さ</a:t>
            </a:r>
            <a:endParaRPr kumimoji="1" lang="ja-JP" altLang="en-US" sz="4000" b="1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DFA9DCC4-8917-49B6-994B-A82B958F6BE7}"/>
              </a:ext>
            </a:extLst>
          </p:cNvPr>
          <p:cNvSpPr txBox="1"/>
          <p:nvPr/>
        </p:nvSpPr>
        <p:spPr>
          <a:xfrm>
            <a:off x="1112802" y="4125117"/>
            <a:ext cx="4305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/>
              <a:t>夜の時間の長さ＝</a:t>
            </a:r>
            <a:endParaRPr kumimoji="1" lang="ja-JP" altLang="en-US" sz="4000" b="1" dirty="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EB118468-2ACF-4ACE-AE36-C20E6C2CE10E}"/>
              </a:ext>
            </a:extLst>
          </p:cNvPr>
          <p:cNvSpPr txBox="1"/>
          <p:nvPr/>
        </p:nvSpPr>
        <p:spPr>
          <a:xfrm>
            <a:off x="9203967" y="4803877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F6F5E612-F8F1-43A5-98AE-E5903A9B3D38}"/>
              </a:ext>
            </a:extLst>
          </p:cNvPr>
          <p:cNvSpPr txBox="1"/>
          <p:nvPr/>
        </p:nvSpPr>
        <p:spPr>
          <a:xfrm>
            <a:off x="9203967" y="5696736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72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  <p:bldP spid="9" grpId="0"/>
      <p:bldP spid="10" grpId="0"/>
      <p:bldP spid="11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2" grpId="0" animBg="1"/>
      <p:bldP spid="64" grpId="0" animBg="1"/>
      <p:bldP spid="65" grpId="0"/>
      <p:bldP spid="66" grpId="0"/>
      <p:bldP spid="67" grpId="0"/>
      <p:bldP spid="69" grpId="0"/>
      <p:bldP spid="68" grpId="0"/>
      <p:bldP spid="70" grpId="0"/>
      <p:bldP spid="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E93B2-34A9-A6D2-289A-4C47914E1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27266923-FCAF-EAE5-A829-21E257359430}"/>
              </a:ext>
            </a:extLst>
          </p:cNvPr>
          <p:cNvGrpSpPr/>
          <p:nvPr/>
        </p:nvGrpSpPr>
        <p:grpSpPr>
          <a:xfrm flipH="1">
            <a:off x="3338596" y="874265"/>
            <a:ext cx="479924" cy="644283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FC1E2B36-7E4D-10FB-62DB-924AA2E9B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F127B8F4-FC6E-6738-811D-AA881C63D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A3E3147D-07E5-459C-71FC-5CB8D0BE3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E58D8C75-0FB6-03D8-3E0F-7815458F3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80" name="グループ化 179">
            <a:extLst>
              <a:ext uri="{FF2B5EF4-FFF2-40B4-BE49-F238E27FC236}">
                <a16:creationId xmlns:a16="http://schemas.microsoft.com/office/drawing/2014/main" id="{BF86E2CF-F49C-42BE-5156-EFD0791C5043}"/>
              </a:ext>
            </a:extLst>
          </p:cNvPr>
          <p:cNvGrpSpPr/>
          <p:nvPr/>
        </p:nvGrpSpPr>
        <p:grpSpPr>
          <a:xfrm>
            <a:off x="4517012" y="845540"/>
            <a:ext cx="480560" cy="1336652"/>
            <a:chOff x="4233982" y="1226537"/>
            <a:chExt cx="480560" cy="1336652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5D3861FE-CCA4-73CE-C783-780125B09C52}"/>
                </a:ext>
              </a:extLst>
            </p:cNvPr>
            <p:cNvGrpSpPr/>
            <p:nvPr/>
          </p:nvGrpSpPr>
          <p:grpSpPr>
            <a:xfrm flipH="1">
              <a:off x="4234618" y="1226537"/>
              <a:ext cx="479924" cy="644283"/>
              <a:chOff x="1442117" y="2524026"/>
              <a:chExt cx="1794027" cy="2408420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B2C5B2F1-DE55-D480-A497-43E9D16741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6CAFD071-5FE5-9D2F-2741-7A2C823A2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CDCD7871-104D-6D2D-9DAB-F69B1D9FE7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B1B31A5A-ECD2-B2DB-7369-8082DAE061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3287D18E-CEB4-1061-750A-30146190FC0E}"/>
                </a:ext>
              </a:extLst>
            </p:cNvPr>
            <p:cNvGrpSpPr/>
            <p:nvPr/>
          </p:nvGrpSpPr>
          <p:grpSpPr>
            <a:xfrm flipH="1">
              <a:off x="4233982" y="1918906"/>
              <a:ext cx="479924" cy="644283"/>
              <a:chOff x="1442117" y="2524026"/>
              <a:chExt cx="1794027" cy="2408420"/>
            </a:xfrm>
          </p:grpSpPr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241AB283-6B8B-9BF0-5C04-4637F9C0A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18029809-FBB8-0492-710F-D42DF8A31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596807C4-CC36-5D1B-1BBF-CF0376FAA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928BD933-D411-4F76-5F9E-8FF7542DA3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grpSp>
        <p:nvGrpSpPr>
          <p:cNvPr id="179" name="グループ化 178">
            <a:extLst>
              <a:ext uri="{FF2B5EF4-FFF2-40B4-BE49-F238E27FC236}">
                <a16:creationId xmlns:a16="http://schemas.microsoft.com/office/drawing/2014/main" id="{3A595882-3CCE-46C6-45E8-B4D57A8D0BC8}"/>
              </a:ext>
            </a:extLst>
          </p:cNvPr>
          <p:cNvGrpSpPr/>
          <p:nvPr/>
        </p:nvGrpSpPr>
        <p:grpSpPr>
          <a:xfrm>
            <a:off x="5488334" y="862377"/>
            <a:ext cx="963332" cy="1319815"/>
            <a:chOff x="5227076" y="1243374"/>
            <a:chExt cx="963332" cy="1319815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75482B37-09A1-B0FF-9D17-50AE85A70952}"/>
                </a:ext>
              </a:extLst>
            </p:cNvPr>
            <p:cNvGrpSpPr/>
            <p:nvPr/>
          </p:nvGrpSpPr>
          <p:grpSpPr>
            <a:xfrm flipH="1">
              <a:off x="5227076" y="1918906"/>
              <a:ext cx="479924" cy="644283"/>
              <a:chOff x="1442117" y="2524026"/>
              <a:chExt cx="1794027" cy="2408420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42E49C4F-8EFE-4329-2220-3019DEADE2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BCC1CF0F-813E-4656-7099-DA9CAE8C5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D59C4219-4346-BC17-BD1D-81ACCAEC9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0389F2C1-DAA9-DC14-62D2-16D8580032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818390F-25DB-16BA-70F4-7C762A4CA196}"/>
                </a:ext>
              </a:extLst>
            </p:cNvPr>
            <p:cNvGrpSpPr/>
            <p:nvPr/>
          </p:nvGrpSpPr>
          <p:grpSpPr>
            <a:xfrm flipH="1">
              <a:off x="5227076" y="1243374"/>
              <a:ext cx="479924" cy="644283"/>
              <a:chOff x="1442117" y="2524026"/>
              <a:chExt cx="1794027" cy="2408420"/>
            </a:xfrm>
          </p:grpSpPr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0B4B3690-DA2F-E65E-60E8-70CF011640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BCFAF16B-EEE1-331E-3DCC-8D0CC7865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35" name="図 34">
                <a:extLst>
                  <a:ext uri="{FF2B5EF4-FFF2-40B4-BE49-F238E27FC236}">
                    <a16:creationId xmlns:a16="http://schemas.microsoft.com/office/drawing/2014/main" id="{F32ADFB7-48A4-A805-95BE-3F24DDCDA5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1073F48A-FBA5-7544-3C6C-148DF6A888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C2B15951-A447-AA2D-D8FC-FD2F14F325CD}"/>
                </a:ext>
              </a:extLst>
            </p:cNvPr>
            <p:cNvGrpSpPr/>
            <p:nvPr/>
          </p:nvGrpSpPr>
          <p:grpSpPr>
            <a:xfrm flipH="1">
              <a:off x="5710484" y="1243374"/>
              <a:ext cx="479924" cy="644283"/>
              <a:chOff x="1442117" y="2524026"/>
              <a:chExt cx="1794027" cy="2408420"/>
            </a:xfrm>
          </p:grpSpPr>
          <p:pic>
            <p:nvPicPr>
              <p:cNvPr id="74" name="図 73">
                <a:extLst>
                  <a:ext uri="{FF2B5EF4-FFF2-40B4-BE49-F238E27FC236}">
                    <a16:creationId xmlns:a16="http://schemas.microsoft.com/office/drawing/2014/main" id="{E8D11B2F-9763-D061-B723-33D50AABF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75" name="図 74">
                <a:extLst>
                  <a:ext uri="{FF2B5EF4-FFF2-40B4-BE49-F238E27FC236}">
                    <a16:creationId xmlns:a16="http://schemas.microsoft.com/office/drawing/2014/main" id="{DE605FD5-29F1-8204-0C6F-1FACD9FB2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76" name="図 75">
                <a:extLst>
                  <a:ext uri="{FF2B5EF4-FFF2-40B4-BE49-F238E27FC236}">
                    <a16:creationId xmlns:a16="http://schemas.microsoft.com/office/drawing/2014/main" id="{91395EBB-6A2E-B03E-ADE7-FFE06E84C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77" name="図 76">
                <a:extLst>
                  <a:ext uri="{FF2B5EF4-FFF2-40B4-BE49-F238E27FC236}">
                    <a16:creationId xmlns:a16="http://schemas.microsoft.com/office/drawing/2014/main" id="{F89D037A-A1B6-F349-3E04-8B15488A72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graphicFrame>
        <p:nvGraphicFramePr>
          <p:cNvPr id="2" name="表 6">
            <a:extLst>
              <a:ext uri="{FF2B5EF4-FFF2-40B4-BE49-F238E27FC236}">
                <a16:creationId xmlns:a16="http://schemas.microsoft.com/office/drawing/2014/main" id="{CEF2E24E-34B7-C43E-8031-3184CD344145}"/>
              </a:ext>
            </a:extLst>
          </p:cNvPr>
          <p:cNvGraphicFramePr>
            <a:graphicFrameLocks noGrp="1"/>
          </p:cNvGraphicFramePr>
          <p:nvPr/>
        </p:nvGraphicFramePr>
        <p:xfrm>
          <a:off x="337456" y="4689017"/>
          <a:ext cx="1151084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4065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415932014"/>
                    </a:ext>
                  </a:extLst>
                </a:gridCol>
              </a:tblGrid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3" name="矢印: 下カーブ 2">
            <a:extLst>
              <a:ext uri="{FF2B5EF4-FFF2-40B4-BE49-F238E27FC236}">
                <a16:creationId xmlns:a16="http://schemas.microsoft.com/office/drawing/2014/main" id="{D084B8CC-EC83-70CC-3E89-FD1F14E55E0A}"/>
              </a:ext>
            </a:extLst>
          </p:cNvPr>
          <p:cNvSpPr/>
          <p:nvPr/>
        </p:nvSpPr>
        <p:spPr>
          <a:xfrm>
            <a:off x="3484842" y="562192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矢印: 下カーブ 27">
            <a:extLst>
              <a:ext uri="{FF2B5EF4-FFF2-40B4-BE49-F238E27FC236}">
                <a16:creationId xmlns:a16="http://schemas.microsoft.com/office/drawing/2014/main" id="{6CC16401-84D1-4F65-93B8-45CD9E757657}"/>
              </a:ext>
            </a:extLst>
          </p:cNvPr>
          <p:cNvSpPr/>
          <p:nvPr/>
        </p:nvSpPr>
        <p:spPr>
          <a:xfrm>
            <a:off x="3505535" y="393804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矢印: 下カーブ 29">
            <a:extLst>
              <a:ext uri="{FF2B5EF4-FFF2-40B4-BE49-F238E27FC236}">
                <a16:creationId xmlns:a16="http://schemas.microsoft.com/office/drawing/2014/main" id="{54CD069C-B334-4801-B591-0D1BADE3A890}"/>
              </a:ext>
            </a:extLst>
          </p:cNvPr>
          <p:cNvSpPr/>
          <p:nvPr/>
        </p:nvSpPr>
        <p:spPr>
          <a:xfrm flipV="1">
            <a:off x="3553221" y="2480903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下カーブ 30">
            <a:extLst>
              <a:ext uri="{FF2B5EF4-FFF2-40B4-BE49-F238E27FC236}">
                <a16:creationId xmlns:a16="http://schemas.microsoft.com/office/drawing/2014/main" id="{71DCCE24-F7E3-CA35-1F85-C763DA930A35}"/>
              </a:ext>
            </a:extLst>
          </p:cNvPr>
          <p:cNvSpPr/>
          <p:nvPr/>
        </p:nvSpPr>
        <p:spPr>
          <a:xfrm flipV="1">
            <a:off x="3555451" y="2577714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B2279BE-8736-E349-19CB-921F5A75E242}"/>
              </a:ext>
            </a:extLst>
          </p:cNvPr>
          <p:cNvSpPr txBox="1"/>
          <p:nvPr/>
        </p:nvSpPr>
        <p:spPr>
          <a:xfrm>
            <a:off x="3234468" y="472410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98A1B6A-8705-58A5-C414-3218E4D53674}"/>
              </a:ext>
            </a:extLst>
          </p:cNvPr>
          <p:cNvSpPr txBox="1"/>
          <p:nvPr/>
        </p:nvSpPr>
        <p:spPr>
          <a:xfrm>
            <a:off x="3232100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1A91631-C4F7-EF44-C460-C2106D89D6AE}"/>
              </a:ext>
            </a:extLst>
          </p:cNvPr>
          <p:cNvSpPr txBox="1"/>
          <p:nvPr/>
        </p:nvSpPr>
        <p:spPr>
          <a:xfrm>
            <a:off x="4519392" y="477013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AABD7A6-459A-3104-CF34-D7B54057EA03}"/>
              </a:ext>
            </a:extLst>
          </p:cNvPr>
          <p:cNvSpPr txBox="1"/>
          <p:nvPr/>
        </p:nvSpPr>
        <p:spPr>
          <a:xfrm>
            <a:off x="4502379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D4B72CC6-DE33-9B1D-7400-551C78B77987}"/>
              </a:ext>
            </a:extLst>
          </p:cNvPr>
          <p:cNvSpPr txBox="1"/>
          <p:nvPr/>
        </p:nvSpPr>
        <p:spPr>
          <a:xfrm>
            <a:off x="5804316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C514D8C-EB6B-5C59-3546-1AF2372583AF}"/>
              </a:ext>
            </a:extLst>
          </p:cNvPr>
          <p:cNvSpPr txBox="1"/>
          <p:nvPr/>
        </p:nvSpPr>
        <p:spPr>
          <a:xfrm>
            <a:off x="5794428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9</a:t>
            </a:r>
            <a:endParaRPr kumimoji="1" lang="ja-JP" altLang="en-US" sz="4000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F8790B9-858D-0D7D-5570-6250CC8953C9}"/>
              </a:ext>
            </a:extLst>
          </p:cNvPr>
          <p:cNvSpPr txBox="1"/>
          <p:nvPr/>
        </p:nvSpPr>
        <p:spPr>
          <a:xfrm>
            <a:off x="7089240" y="4727059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001FF0E-69CE-B02C-96CA-60ECB4386FE2}"/>
              </a:ext>
            </a:extLst>
          </p:cNvPr>
          <p:cNvSpPr txBox="1"/>
          <p:nvPr/>
        </p:nvSpPr>
        <p:spPr>
          <a:xfrm>
            <a:off x="6955847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12</a:t>
            </a:r>
            <a:endParaRPr kumimoji="1" lang="ja-JP" altLang="en-US" sz="4000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6437226-FB55-7600-963B-9517FB0CDE50}"/>
              </a:ext>
            </a:extLst>
          </p:cNvPr>
          <p:cNvSpPr txBox="1"/>
          <p:nvPr/>
        </p:nvSpPr>
        <p:spPr>
          <a:xfrm>
            <a:off x="8374164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8B766F1-58E6-D106-059F-C254BAA34BC1}"/>
              </a:ext>
            </a:extLst>
          </p:cNvPr>
          <p:cNvSpPr txBox="1"/>
          <p:nvPr/>
        </p:nvSpPr>
        <p:spPr>
          <a:xfrm>
            <a:off x="8214669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15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A2711F7-1EAD-3B71-AF55-57BDD5C270B0}"/>
              </a:ext>
            </a:extLst>
          </p:cNvPr>
          <p:cNvSpPr txBox="1"/>
          <p:nvPr/>
        </p:nvSpPr>
        <p:spPr>
          <a:xfrm>
            <a:off x="9659090" y="478223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7460B19-C5BA-A1B8-8A55-105AA65C2307}"/>
              </a:ext>
            </a:extLst>
          </p:cNvPr>
          <p:cNvSpPr txBox="1"/>
          <p:nvPr/>
        </p:nvSpPr>
        <p:spPr>
          <a:xfrm>
            <a:off x="9506154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18</a:t>
            </a:r>
            <a:endParaRPr kumimoji="1" lang="ja-JP" altLang="en-US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4B75C05D-9E86-F6DB-CC9B-371F79696F73}"/>
              </a:ext>
            </a:extLst>
          </p:cNvPr>
          <p:cNvSpPr txBox="1"/>
          <p:nvPr/>
        </p:nvSpPr>
        <p:spPr>
          <a:xfrm>
            <a:off x="420675" y="4708787"/>
            <a:ext cx="2097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 ビン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74C7985-DC9C-21DE-33C3-B99D5AEC7F14}"/>
              </a:ext>
            </a:extLst>
          </p:cNvPr>
          <p:cNvSpPr txBox="1"/>
          <p:nvPr/>
        </p:nvSpPr>
        <p:spPr>
          <a:xfrm>
            <a:off x="343699" y="5416673"/>
            <a:ext cx="2610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豆の数 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A31200B3-7992-FEDB-1E00-70ABA1421EC5}"/>
              </a:ext>
            </a:extLst>
          </p:cNvPr>
          <p:cNvSpPr txBox="1"/>
          <p:nvPr/>
        </p:nvSpPr>
        <p:spPr>
          <a:xfrm>
            <a:off x="1577109" y="1975891"/>
            <a:ext cx="220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豆の数</a:t>
            </a:r>
            <a:endParaRPr kumimoji="1" lang="ja-JP" altLang="en-US" sz="4400" b="1" dirty="0"/>
          </a:p>
        </p:txBody>
      </p:sp>
      <p:grpSp>
        <p:nvGrpSpPr>
          <p:cNvPr id="196" name="グループ化 195">
            <a:extLst>
              <a:ext uri="{FF2B5EF4-FFF2-40B4-BE49-F238E27FC236}">
                <a16:creationId xmlns:a16="http://schemas.microsoft.com/office/drawing/2014/main" id="{EE1A0D8C-F993-2407-C3BA-3FF297619425}"/>
              </a:ext>
            </a:extLst>
          </p:cNvPr>
          <p:cNvGrpSpPr/>
          <p:nvPr/>
        </p:nvGrpSpPr>
        <p:grpSpPr>
          <a:xfrm>
            <a:off x="6751411" y="859434"/>
            <a:ext cx="995446" cy="1322758"/>
            <a:chOff x="6751411" y="1240431"/>
            <a:chExt cx="995446" cy="1322758"/>
          </a:xfrm>
        </p:grpSpPr>
        <p:grpSp>
          <p:nvGrpSpPr>
            <p:cNvPr id="106" name="グループ化 105">
              <a:extLst>
                <a:ext uri="{FF2B5EF4-FFF2-40B4-BE49-F238E27FC236}">
                  <a16:creationId xmlns:a16="http://schemas.microsoft.com/office/drawing/2014/main" id="{863D6405-C92D-502F-EE80-66F8EE3FCED5}"/>
                </a:ext>
              </a:extLst>
            </p:cNvPr>
            <p:cNvGrpSpPr/>
            <p:nvPr/>
          </p:nvGrpSpPr>
          <p:grpSpPr>
            <a:xfrm>
              <a:off x="6751411" y="1240431"/>
              <a:ext cx="975703" cy="644283"/>
              <a:chOff x="6373891" y="1125451"/>
              <a:chExt cx="1153674" cy="761802"/>
            </a:xfrm>
          </p:grpSpPr>
          <p:grpSp>
            <p:nvGrpSpPr>
              <p:cNvPr id="96" name="グループ化 95">
                <a:extLst>
                  <a:ext uri="{FF2B5EF4-FFF2-40B4-BE49-F238E27FC236}">
                    <a16:creationId xmlns:a16="http://schemas.microsoft.com/office/drawing/2014/main" id="{E7D3EBE0-9AFA-1636-F7FA-C7E5C699C97B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97" name="図 96">
                  <a:extLst>
                    <a:ext uri="{FF2B5EF4-FFF2-40B4-BE49-F238E27FC236}">
                      <a16:creationId xmlns:a16="http://schemas.microsoft.com/office/drawing/2014/main" id="{DA646149-5AAF-59B1-C45E-F5BBB48441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98" name="図 97">
                  <a:extLst>
                    <a:ext uri="{FF2B5EF4-FFF2-40B4-BE49-F238E27FC236}">
                      <a16:creationId xmlns:a16="http://schemas.microsoft.com/office/drawing/2014/main" id="{DCBC7A5B-C5B7-0327-B9AB-A824572E01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99" name="図 98">
                  <a:extLst>
                    <a:ext uri="{FF2B5EF4-FFF2-40B4-BE49-F238E27FC236}">
                      <a16:creationId xmlns:a16="http://schemas.microsoft.com/office/drawing/2014/main" id="{1FF78920-5C08-ED10-9205-9D08D77334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0" name="図 99">
                  <a:extLst>
                    <a:ext uri="{FF2B5EF4-FFF2-40B4-BE49-F238E27FC236}">
                      <a16:creationId xmlns:a16="http://schemas.microsoft.com/office/drawing/2014/main" id="{9455604B-66E8-86BA-0621-5825514207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01" name="グループ化 100">
                <a:extLst>
                  <a:ext uri="{FF2B5EF4-FFF2-40B4-BE49-F238E27FC236}">
                    <a16:creationId xmlns:a16="http://schemas.microsoft.com/office/drawing/2014/main" id="{99D1B3F7-D734-274F-E0E4-0CDC0EC916F2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02" name="図 101">
                  <a:extLst>
                    <a:ext uri="{FF2B5EF4-FFF2-40B4-BE49-F238E27FC236}">
                      <a16:creationId xmlns:a16="http://schemas.microsoft.com/office/drawing/2014/main" id="{C1492D0E-A5C2-61E0-A439-94C8B5FF37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03" name="図 102">
                  <a:extLst>
                    <a:ext uri="{FF2B5EF4-FFF2-40B4-BE49-F238E27FC236}">
                      <a16:creationId xmlns:a16="http://schemas.microsoft.com/office/drawing/2014/main" id="{8DF97282-3FCE-7BE4-FB1A-5A36B37698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4" name="図 103">
                  <a:extLst>
                    <a:ext uri="{FF2B5EF4-FFF2-40B4-BE49-F238E27FC236}">
                      <a16:creationId xmlns:a16="http://schemas.microsoft.com/office/drawing/2014/main" id="{27AD5B23-87DD-BD82-F21E-4D80130E27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5" name="図 104">
                  <a:extLst>
                    <a:ext uri="{FF2B5EF4-FFF2-40B4-BE49-F238E27FC236}">
                      <a16:creationId xmlns:a16="http://schemas.microsoft.com/office/drawing/2014/main" id="{40FF6624-B7D8-E074-B907-39A7557101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7" name="グループ化 106">
              <a:extLst>
                <a:ext uri="{FF2B5EF4-FFF2-40B4-BE49-F238E27FC236}">
                  <a16:creationId xmlns:a16="http://schemas.microsoft.com/office/drawing/2014/main" id="{2BFB4A1E-358A-C828-9B55-7DC7A34F2DDD}"/>
                </a:ext>
              </a:extLst>
            </p:cNvPr>
            <p:cNvGrpSpPr/>
            <p:nvPr/>
          </p:nvGrpSpPr>
          <p:grpSpPr>
            <a:xfrm>
              <a:off x="6771154" y="1918906"/>
              <a:ext cx="975703" cy="644283"/>
              <a:chOff x="6373891" y="1125451"/>
              <a:chExt cx="1153674" cy="761802"/>
            </a:xfrm>
          </p:grpSpPr>
          <p:grpSp>
            <p:nvGrpSpPr>
              <p:cNvPr id="108" name="グループ化 107">
                <a:extLst>
                  <a:ext uri="{FF2B5EF4-FFF2-40B4-BE49-F238E27FC236}">
                    <a16:creationId xmlns:a16="http://schemas.microsoft.com/office/drawing/2014/main" id="{12E6E97D-B0E2-7793-E209-39DD5ECB7DFC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14" name="図 113">
                  <a:extLst>
                    <a:ext uri="{FF2B5EF4-FFF2-40B4-BE49-F238E27FC236}">
                      <a16:creationId xmlns:a16="http://schemas.microsoft.com/office/drawing/2014/main" id="{A1C6F0E5-BF03-EABA-5453-59081A4A8E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15" name="図 114">
                  <a:extLst>
                    <a:ext uri="{FF2B5EF4-FFF2-40B4-BE49-F238E27FC236}">
                      <a16:creationId xmlns:a16="http://schemas.microsoft.com/office/drawing/2014/main" id="{8BFED2DA-7256-C2E2-BCB6-8A401BFCBE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6" name="図 115">
                  <a:extLst>
                    <a:ext uri="{FF2B5EF4-FFF2-40B4-BE49-F238E27FC236}">
                      <a16:creationId xmlns:a16="http://schemas.microsoft.com/office/drawing/2014/main" id="{018543A9-7E01-0B26-1A09-3429100E99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7" name="図 116">
                  <a:extLst>
                    <a:ext uri="{FF2B5EF4-FFF2-40B4-BE49-F238E27FC236}">
                      <a16:creationId xmlns:a16="http://schemas.microsoft.com/office/drawing/2014/main" id="{99E794DE-0C14-C109-3BE0-2EB16F6B97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09" name="グループ化 108">
                <a:extLst>
                  <a:ext uri="{FF2B5EF4-FFF2-40B4-BE49-F238E27FC236}">
                    <a16:creationId xmlns:a16="http://schemas.microsoft.com/office/drawing/2014/main" id="{19516A36-7578-6BD6-03D9-8907866DEE48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10" name="図 109">
                  <a:extLst>
                    <a:ext uri="{FF2B5EF4-FFF2-40B4-BE49-F238E27FC236}">
                      <a16:creationId xmlns:a16="http://schemas.microsoft.com/office/drawing/2014/main" id="{21C2A0CB-C688-82B9-C60E-5F0D6A0F16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11" name="図 110">
                  <a:extLst>
                    <a:ext uri="{FF2B5EF4-FFF2-40B4-BE49-F238E27FC236}">
                      <a16:creationId xmlns:a16="http://schemas.microsoft.com/office/drawing/2014/main" id="{05CD9723-82FC-3E92-0764-F506DE208B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2" name="図 111">
                  <a:extLst>
                    <a:ext uri="{FF2B5EF4-FFF2-40B4-BE49-F238E27FC236}">
                      <a16:creationId xmlns:a16="http://schemas.microsoft.com/office/drawing/2014/main" id="{558420AD-D5F1-C206-E60E-05ACC724F9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3" name="図 112">
                  <a:extLst>
                    <a:ext uri="{FF2B5EF4-FFF2-40B4-BE49-F238E27FC236}">
                      <a16:creationId xmlns:a16="http://schemas.microsoft.com/office/drawing/2014/main" id="{72F7C9D5-E163-56C8-7F5F-5368A65FB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8" name="グループ化 197">
            <a:extLst>
              <a:ext uri="{FF2B5EF4-FFF2-40B4-BE49-F238E27FC236}">
                <a16:creationId xmlns:a16="http://schemas.microsoft.com/office/drawing/2014/main" id="{D2561AE3-A841-B209-7247-C5947DD2AC26}"/>
              </a:ext>
            </a:extLst>
          </p:cNvPr>
          <p:cNvGrpSpPr/>
          <p:nvPr/>
        </p:nvGrpSpPr>
        <p:grpSpPr>
          <a:xfrm>
            <a:off x="9374603" y="895787"/>
            <a:ext cx="975703" cy="1976912"/>
            <a:chOff x="9374603" y="1276784"/>
            <a:chExt cx="975703" cy="1976912"/>
          </a:xfrm>
        </p:grpSpPr>
        <p:grpSp>
          <p:nvGrpSpPr>
            <p:cNvPr id="146" name="グループ化 145">
              <a:extLst>
                <a:ext uri="{FF2B5EF4-FFF2-40B4-BE49-F238E27FC236}">
                  <a16:creationId xmlns:a16="http://schemas.microsoft.com/office/drawing/2014/main" id="{12114F3B-681A-EDA2-1962-8D8A67E586AE}"/>
                </a:ext>
              </a:extLst>
            </p:cNvPr>
            <p:cNvGrpSpPr/>
            <p:nvPr/>
          </p:nvGrpSpPr>
          <p:grpSpPr>
            <a:xfrm>
              <a:off x="9374603" y="1276784"/>
              <a:ext cx="975703" cy="644283"/>
              <a:chOff x="6373891" y="1125451"/>
              <a:chExt cx="1153674" cy="761802"/>
            </a:xfrm>
          </p:grpSpPr>
          <p:grpSp>
            <p:nvGrpSpPr>
              <p:cNvPr id="147" name="グループ化 146">
                <a:extLst>
                  <a:ext uri="{FF2B5EF4-FFF2-40B4-BE49-F238E27FC236}">
                    <a16:creationId xmlns:a16="http://schemas.microsoft.com/office/drawing/2014/main" id="{BDDD8025-7D9B-439B-6099-545DAEE92906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53" name="図 152">
                  <a:extLst>
                    <a:ext uri="{FF2B5EF4-FFF2-40B4-BE49-F238E27FC236}">
                      <a16:creationId xmlns:a16="http://schemas.microsoft.com/office/drawing/2014/main" id="{DB47E39F-7B1F-8D40-EB6F-88AE88F98F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54" name="図 153">
                  <a:extLst>
                    <a:ext uri="{FF2B5EF4-FFF2-40B4-BE49-F238E27FC236}">
                      <a16:creationId xmlns:a16="http://schemas.microsoft.com/office/drawing/2014/main" id="{37B53EF1-F9C8-485E-DC22-A6EB859C9E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5" name="図 154">
                  <a:extLst>
                    <a:ext uri="{FF2B5EF4-FFF2-40B4-BE49-F238E27FC236}">
                      <a16:creationId xmlns:a16="http://schemas.microsoft.com/office/drawing/2014/main" id="{278284CE-C923-123E-8242-145C8422EC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6" name="図 155">
                  <a:extLst>
                    <a:ext uri="{FF2B5EF4-FFF2-40B4-BE49-F238E27FC236}">
                      <a16:creationId xmlns:a16="http://schemas.microsoft.com/office/drawing/2014/main" id="{5671EEAA-2D50-64C8-945A-A2DB5DA1D6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48" name="グループ化 147">
                <a:extLst>
                  <a:ext uri="{FF2B5EF4-FFF2-40B4-BE49-F238E27FC236}">
                    <a16:creationId xmlns:a16="http://schemas.microsoft.com/office/drawing/2014/main" id="{0406B9EB-D86E-F8E9-EA8B-EB752D432C87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49" name="図 148">
                  <a:extLst>
                    <a:ext uri="{FF2B5EF4-FFF2-40B4-BE49-F238E27FC236}">
                      <a16:creationId xmlns:a16="http://schemas.microsoft.com/office/drawing/2014/main" id="{74FDD9D9-6EE2-B92A-42B6-E170A6C6F8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50" name="図 149">
                  <a:extLst>
                    <a:ext uri="{FF2B5EF4-FFF2-40B4-BE49-F238E27FC236}">
                      <a16:creationId xmlns:a16="http://schemas.microsoft.com/office/drawing/2014/main" id="{2CFE6AEA-A671-22EB-47AA-DF931A087F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1" name="図 150">
                  <a:extLst>
                    <a:ext uri="{FF2B5EF4-FFF2-40B4-BE49-F238E27FC236}">
                      <a16:creationId xmlns:a16="http://schemas.microsoft.com/office/drawing/2014/main" id="{E37214E3-09A1-126C-2A04-3021CB91A5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2" name="図 151">
                  <a:extLst>
                    <a:ext uri="{FF2B5EF4-FFF2-40B4-BE49-F238E27FC236}">
                      <a16:creationId xmlns:a16="http://schemas.microsoft.com/office/drawing/2014/main" id="{06B93933-6538-2D93-C6AF-21B4416305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7" name="グループ化 156">
              <a:extLst>
                <a:ext uri="{FF2B5EF4-FFF2-40B4-BE49-F238E27FC236}">
                  <a16:creationId xmlns:a16="http://schemas.microsoft.com/office/drawing/2014/main" id="{5D7ADE96-ABFD-749E-27D8-DDA082148761}"/>
                </a:ext>
              </a:extLst>
            </p:cNvPr>
            <p:cNvGrpSpPr/>
            <p:nvPr/>
          </p:nvGrpSpPr>
          <p:grpSpPr>
            <a:xfrm>
              <a:off x="9374603" y="1933487"/>
              <a:ext cx="975703" cy="644283"/>
              <a:chOff x="6373891" y="1125451"/>
              <a:chExt cx="1153674" cy="761802"/>
            </a:xfrm>
          </p:grpSpPr>
          <p:grpSp>
            <p:nvGrpSpPr>
              <p:cNvPr id="158" name="グループ化 157">
                <a:extLst>
                  <a:ext uri="{FF2B5EF4-FFF2-40B4-BE49-F238E27FC236}">
                    <a16:creationId xmlns:a16="http://schemas.microsoft.com/office/drawing/2014/main" id="{03707813-F39A-9B4A-82E3-63C2F8D48386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64" name="図 163">
                  <a:extLst>
                    <a:ext uri="{FF2B5EF4-FFF2-40B4-BE49-F238E27FC236}">
                      <a16:creationId xmlns:a16="http://schemas.microsoft.com/office/drawing/2014/main" id="{41AAA97D-9557-EAB2-F1AA-7F4DB7EE1D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65" name="図 164">
                  <a:extLst>
                    <a:ext uri="{FF2B5EF4-FFF2-40B4-BE49-F238E27FC236}">
                      <a16:creationId xmlns:a16="http://schemas.microsoft.com/office/drawing/2014/main" id="{3D510BDA-1E32-A1D0-5E1D-B4E5820398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6" name="図 165">
                  <a:extLst>
                    <a:ext uri="{FF2B5EF4-FFF2-40B4-BE49-F238E27FC236}">
                      <a16:creationId xmlns:a16="http://schemas.microsoft.com/office/drawing/2014/main" id="{D8694137-F6D1-5637-B5D3-63A6D97CD7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7" name="図 166">
                  <a:extLst>
                    <a:ext uri="{FF2B5EF4-FFF2-40B4-BE49-F238E27FC236}">
                      <a16:creationId xmlns:a16="http://schemas.microsoft.com/office/drawing/2014/main" id="{C9DD6EEB-66BA-9C5B-A40F-BB1133C9B9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59" name="グループ化 158">
                <a:extLst>
                  <a:ext uri="{FF2B5EF4-FFF2-40B4-BE49-F238E27FC236}">
                    <a16:creationId xmlns:a16="http://schemas.microsoft.com/office/drawing/2014/main" id="{F887E415-D212-6862-C7DD-1F33F8138967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60" name="図 159">
                  <a:extLst>
                    <a:ext uri="{FF2B5EF4-FFF2-40B4-BE49-F238E27FC236}">
                      <a16:creationId xmlns:a16="http://schemas.microsoft.com/office/drawing/2014/main" id="{EC9F4CC4-2078-D4D7-66D9-9F87EF3C1B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61" name="図 160">
                  <a:extLst>
                    <a:ext uri="{FF2B5EF4-FFF2-40B4-BE49-F238E27FC236}">
                      <a16:creationId xmlns:a16="http://schemas.microsoft.com/office/drawing/2014/main" id="{256E044D-3A29-0A8F-0223-32BA3D170C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2" name="図 161">
                  <a:extLst>
                    <a:ext uri="{FF2B5EF4-FFF2-40B4-BE49-F238E27FC236}">
                      <a16:creationId xmlns:a16="http://schemas.microsoft.com/office/drawing/2014/main" id="{915950DC-43CE-BA5F-A7B0-583E39B3A7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3" name="図 162">
                  <a:extLst>
                    <a:ext uri="{FF2B5EF4-FFF2-40B4-BE49-F238E27FC236}">
                      <a16:creationId xmlns:a16="http://schemas.microsoft.com/office/drawing/2014/main" id="{8ACC03D7-B204-4216-FADA-46A2F45440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8" name="グループ化 167">
              <a:extLst>
                <a:ext uri="{FF2B5EF4-FFF2-40B4-BE49-F238E27FC236}">
                  <a16:creationId xmlns:a16="http://schemas.microsoft.com/office/drawing/2014/main" id="{5E14EAE4-F46D-824A-FB82-E32B2AF619CA}"/>
                </a:ext>
              </a:extLst>
            </p:cNvPr>
            <p:cNvGrpSpPr/>
            <p:nvPr/>
          </p:nvGrpSpPr>
          <p:grpSpPr>
            <a:xfrm>
              <a:off x="9374603" y="2609413"/>
              <a:ext cx="975703" cy="644283"/>
              <a:chOff x="6373891" y="1125451"/>
              <a:chExt cx="1153674" cy="761802"/>
            </a:xfrm>
          </p:grpSpPr>
          <p:grpSp>
            <p:nvGrpSpPr>
              <p:cNvPr id="169" name="グループ化 168">
                <a:extLst>
                  <a:ext uri="{FF2B5EF4-FFF2-40B4-BE49-F238E27FC236}">
                    <a16:creationId xmlns:a16="http://schemas.microsoft.com/office/drawing/2014/main" id="{CB30915B-B994-B8AF-CE79-E69DADC31F86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75" name="図 174">
                  <a:extLst>
                    <a:ext uri="{FF2B5EF4-FFF2-40B4-BE49-F238E27FC236}">
                      <a16:creationId xmlns:a16="http://schemas.microsoft.com/office/drawing/2014/main" id="{5E90E1CA-EC8A-932F-6B41-9F7AEDBEF7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76" name="図 175">
                  <a:extLst>
                    <a:ext uri="{FF2B5EF4-FFF2-40B4-BE49-F238E27FC236}">
                      <a16:creationId xmlns:a16="http://schemas.microsoft.com/office/drawing/2014/main" id="{54AFC51E-4A85-0606-9419-B3181D6439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7" name="図 176">
                  <a:extLst>
                    <a:ext uri="{FF2B5EF4-FFF2-40B4-BE49-F238E27FC236}">
                      <a16:creationId xmlns:a16="http://schemas.microsoft.com/office/drawing/2014/main" id="{9F7C80D6-6E83-ED1D-2514-63DBA612B4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8" name="図 177">
                  <a:extLst>
                    <a:ext uri="{FF2B5EF4-FFF2-40B4-BE49-F238E27FC236}">
                      <a16:creationId xmlns:a16="http://schemas.microsoft.com/office/drawing/2014/main" id="{B6CED98B-BDB7-FB7A-CCD9-BE5EE682A5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グループ化 169">
                <a:extLst>
                  <a:ext uri="{FF2B5EF4-FFF2-40B4-BE49-F238E27FC236}">
                    <a16:creationId xmlns:a16="http://schemas.microsoft.com/office/drawing/2014/main" id="{B5E08154-C560-42D4-ACA9-F63B44501389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71" name="図 170">
                  <a:extLst>
                    <a:ext uri="{FF2B5EF4-FFF2-40B4-BE49-F238E27FC236}">
                      <a16:creationId xmlns:a16="http://schemas.microsoft.com/office/drawing/2014/main" id="{9D54F73B-382D-701C-A706-5D28382753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72" name="図 171">
                  <a:extLst>
                    <a:ext uri="{FF2B5EF4-FFF2-40B4-BE49-F238E27FC236}">
                      <a16:creationId xmlns:a16="http://schemas.microsoft.com/office/drawing/2014/main" id="{FF9AB26A-B368-50F5-F53A-FF5D85F175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3" name="図 172">
                  <a:extLst>
                    <a:ext uri="{FF2B5EF4-FFF2-40B4-BE49-F238E27FC236}">
                      <a16:creationId xmlns:a16="http://schemas.microsoft.com/office/drawing/2014/main" id="{EF4F7DAF-35A6-D77B-60B9-A835F3D73C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4" name="図 173">
                  <a:extLst>
                    <a:ext uri="{FF2B5EF4-FFF2-40B4-BE49-F238E27FC236}">
                      <a16:creationId xmlns:a16="http://schemas.microsoft.com/office/drawing/2014/main" id="{230E4643-E438-59BC-261C-4932F83E62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7" name="グループ化 196">
            <a:extLst>
              <a:ext uri="{FF2B5EF4-FFF2-40B4-BE49-F238E27FC236}">
                <a16:creationId xmlns:a16="http://schemas.microsoft.com/office/drawing/2014/main" id="{8F9325F7-6D9F-86A5-6004-6FCFDD23E2FB}"/>
              </a:ext>
            </a:extLst>
          </p:cNvPr>
          <p:cNvGrpSpPr/>
          <p:nvPr/>
        </p:nvGrpSpPr>
        <p:grpSpPr>
          <a:xfrm>
            <a:off x="8117259" y="846004"/>
            <a:ext cx="995446" cy="1990871"/>
            <a:chOff x="8081954" y="1249416"/>
            <a:chExt cx="995446" cy="1990871"/>
          </a:xfrm>
        </p:grpSpPr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DFE52B2C-E293-8D2A-CB20-1883104B3365}"/>
                </a:ext>
              </a:extLst>
            </p:cNvPr>
            <p:cNvGrpSpPr/>
            <p:nvPr/>
          </p:nvGrpSpPr>
          <p:grpSpPr>
            <a:xfrm>
              <a:off x="8081954" y="1249416"/>
              <a:ext cx="975703" cy="644283"/>
              <a:chOff x="6373891" y="1125451"/>
              <a:chExt cx="1153674" cy="761802"/>
            </a:xfrm>
          </p:grpSpPr>
          <p:grpSp>
            <p:nvGrpSpPr>
              <p:cNvPr id="120" name="グループ化 119">
                <a:extLst>
                  <a:ext uri="{FF2B5EF4-FFF2-40B4-BE49-F238E27FC236}">
                    <a16:creationId xmlns:a16="http://schemas.microsoft.com/office/drawing/2014/main" id="{BBC8FA56-5B25-E05B-982B-CDBB13C28700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26" name="図 125">
                  <a:extLst>
                    <a:ext uri="{FF2B5EF4-FFF2-40B4-BE49-F238E27FC236}">
                      <a16:creationId xmlns:a16="http://schemas.microsoft.com/office/drawing/2014/main" id="{FBCD0E30-0255-59FD-D8A4-D9FCD1C003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27" name="図 126">
                  <a:extLst>
                    <a:ext uri="{FF2B5EF4-FFF2-40B4-BE49-F238E27FC236}">
                      <a16:creationId xmlns:a16="http://schemas.microsoft.com/office/drawing/2014/main" id="{1BE12723-1CA5-9C29-4A1B-5901178A98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8" name="図 127">
                  <a:extLst>
                    <a:ext uri="{FF2B5EF4-FFF2-40B4-BE49-F238E27FC236}">
                      <a16:creationId xmlns:a16="http://schemas.microsoft.com/office/drawing/2014/main" id="{632D1B51-FAFD-4B8D-A1D1-967A0F8E6B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9" name="図 128">
                  <a:extLst>
                    <a:ext uri="{FF2B5EF4-FFF2-40B4-BE49-F238E27FC236}">
                      <a16:creationId xmlns:a16="http://schemas.microsoft.com/office/drawing/2014/main" id="{211DC034-BF4F-877D-C44F-04B4477418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21" name="グループ化 120">
                <a:extLst>
                  <a:ext uri="{FF2B5EF4-FFF2-40B4-BE49-F238E27FC236}">
                    <a16:creationId xmlns:a16="http://schemas.microsoft.com/office/drawing/2014/main" id="{A882C306-A8DB-65C1-4C62-85945C30EE7C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22" name="図 121">
                  <a:extLst>
                    <a:ext uri="{FF2B5EF4-FFF2-40B4-BE49-F238E27FC236}">
                      <a16:creationId xmlns:a16="http://schemas.microsoft.com/office/drawing/2014/main" id="{1BB0F342-42BC-54AC-FC4B-0481BCD91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23" name="図 122">
                  <a:extLst>
                    <a:ext uri="{FF2B5EF4-FFF2-40B4-BE49-F238E27FC236}">
                      <a16:creationId xmlns:a16="http://schemas.microsoft.com/office/drawing/2014/main" id="{83755E66-C2F6-CF37-469B-3AFA0DE4DA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4" name="図 123">
                  <a:extLst>
                    <a:ext uri="{FF2B5EF4-FFF2-40B4-BE49-F238E27FC236}">
                      <a16:creationId xmlns:a16="http://schemas.microsoft.com/office/drawing/2014/main" id="{7883529F-4E86-D9B7-DD6B-04D9EEA4FA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5" name="図 124">
                  <a:extLst>
                    <a:ext uri="{FF2B5EF4-FFF2-40B4-BE49-F238E27FC236}">
                      <a16:creationId xmlns:a16="http://schemas.microsoft.com/office/drawing/2014/main" id="{CB9423ED-F8DA-A3C8-EE4D-59BD4CC8AF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0" name="グループ化 129">
              <a:extLst>
                <a:ext uri="{FF2B5EF4-FFF2-40B4-BE49-F238E27FC236}">
                  <a16:creationId xmlns:a16="http://schemas.microsoft.com/office/drawing/2014/main" id="{9CA77111-6444-2766-47C8-89938C1B75C4}"/>
                </a:ext>
              </a:extLst>
            </p:cNvPr>
            <p:cNvGrpSpPr/>
            <p:nvPr/>
          </p:nvGrpSpPr>
          <p:grpSpPr>
            <a:xfrm>
              <a:off x="8101697" y="1927891"/>
              <a:ext cx="975703" cy="644283"/>
              <a:chOff x="6373891" y="1125451"/>
              <a:chExt cx="1153674" cy="761802"/>
            </a:xfrm>
          </p:grpSpPr>
          <p:grpSp>
            <p:nvGrpSpPr>
              <p:cNvPr id="131" name="グループ化 130">
                <a:extLst>
                  <a:ext uri="{FF2B5EF4-FFF2-40B4-BE49-F238E27FC236}">
                    <a16:creationId xmlns:a16="http://schemas.microsoft.com/office/drawing/2014/main" id="{E9EF0B71-16CF-B6CF-259E-B3A3F9EF77DF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37" name="図 136">
                  <a:extLst>
                    <a:ext uri="{FF2B5EF4-FFF2-40B4-BE49-F238E27FC236}">
                      <a16:creationId xmlns:a16="http://schemas.microsoft.com/office/drawing/2014/main" id="{153C87AC-84BD-7841-3983-70D2EA1CB1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38" name="図 137">
                  <a:extLst>
                    <a:ext uri="{FF2B5EF4-FFF2-40B4-BE49-F238E27FC236}">
                      <a16:creationId xmlns:a16="http://schemas.microsoft.com/office/drawing/2014/main" id="{E8AA30F6-E1B3-2C58-69EB-D940B51AB7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9" name="図 138">
                  <a:extLst>
                    <a:ext uri="{FF2B5EF4-FFF2-40B4-BE49-F238E27FC236}">
                      <a16:creationId xmlns:a16="http://schemas.microsoft.com/office/drawing/2014/main" id="{00A7EF95-EB98-1BE5-66AD-215977BE4E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40" name="図 139">
                  <a:extLst>
                    <a:ext uri="{FF2B5EF4-FFF2-40B4-BE49-F238E27FC236}">
                      <a16:creationId xmlns:a16="http://schemas.microsoft.com/office/drawing/2014/main" id="{CC7B9A91-6A99-C12B-D325-31716A22F4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32" name="グループ化 131">
                <a:extLst>
                  <a:ext uri="{FF2B5EF4-FFF2-40B4-BE49-F238E27FC236}">
                    <a16:creationId xmlns:a16="http://schemas.microsoft.com/office/drawing/2014/main" id="{BD01D756-4771-CC4D-8C54-3325922CA2F2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33" name="図 132">
                  <a:extLst>
                    <a:ext uri="{FF2B5EF4-FFF2-40B4-BE49-F238E27FC236}">
                      <a16:creationId xmlns:a16="http://schemas.microsoft.com/office/drawing/2014/main" id="{AD9F5699-C8EA-3A08-2898-8279849CE4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34" name="図 133">
                  <a:extLst>
                    <a:ext uri="{FF2B5EF4-FFF2-40B4-BE49-F238E27FC236}">
                      <a16:creationId xmlns:a16="http://schemas.microsoft.com/office/drawing/2014/main" id="{53303658-CE78-7534-A6C5-B789CA704D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5" name="図 134">
                  <a:extLst>
                    <a:ext uri="{FF2B5EF4-FFF2-40B4-BE49-F238E27FC236}">
                      <a16:creationId xmlns:a16="http://schemas.microsoft.com/office/drawing/2014/main" id="{426E22D1-1BD5-1856-0729-6603DB2301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6" name="図 135">
                  <a:extLst>
                    <a:ext uri="{FF2B5EF4-FFF2-40B4-BE49-F238E27FC236}">
                      <a16:creationId xmlns:a16="http://schemas.microsoft.com/office/drawing/2014/main" id="{6DDBE2B5-224E-8D18-7B17-3E7930BFEE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2" name="グループ化 181">
              <a:extLst>
                <a:ext uri="{FF2B5EF4-FFF2-40B4-BE49-F238E27FC236}">
                  <a16:creationId xmlns:a16="http://schemas.microsoft.com/office/drawing/2014/main" id="{5F4C1043-FDBE-235F-CBF3-9340BAF1B1E4}"/>
                </a:ext>
              </a:extLst>
            </p:cNvPr>
            <p:cNvGrpSpPr/>
            <p:nvPr/>
          </p:nvGrpSpPr>
          <p:grpSpPr>
            <a:xfrm flipH="1">
              <a:off x="8120427" y="2596004"/>
              <a:ext cx="479924" cy="644283"/>
              <a:chOff x="1442117" y="2524026"/>
              <a:chExt cx="1794027" cy="2408420"/>
            </a:xfrm>
          </p:grpSpPr>
          <p:pic>
            <p:nvPicPr>
              <p:cNvPr id="183" name="図 182">
                <a:extLst>
                  <a:ext uri="{FF2B5EF4-FFF2-40B4-BE49-F238E27FC236}">
                    <a16:creationId xmlns:a16="http://schemas.microsoft.com/office/drawing/2014/main" id="{3A6FB437-5306-E6F0-414B-0306C7FD11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84" name="図 183">
                <a:extLst>
                  <a:ext uri="{FF2B5EF4-FFF2-40B4-BE49-F238E27FC236}">
                    <a16:creationId xmlns:a16="http://schemas.microsoft.com/office/drawing/2014/main" id="{968154C8-9B41-DAC5-7784-EAB364674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85" name="図 184">
                <a:extLst>
                  <a:ext uri="{FF2B5EF4-FFF2-40B4-BE49-F238E27FC236}">
                    <a16:creationId xmlns:a16="http://schemas.microsoft.com/office/drawing/2014/main" id="{5507CA15-6362-E511-3D94-72EAEFD917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86" name="図 185">
                <a:extLst>
                  <a:ext uri="{FF2B5EF4-FFF2-40B4-BE49-F238E27FC236}">
                    <a16:creationId xmlns:a16="http://schemas.microsoft.com/office/drawing/2014/main" id="{D24163AD-2C78-7B82-9F68-4AC6F0E93C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B7D9B846-94F6-0FC5-36C7-97212FF748F7}"/>
              </a:ext>
            </a:extLst>
          </p:cNvPr>
          <p:cNvSpPr txBox="1"/>
          <p:nvPr/>
        </p:nvSpPr>
        <p:spPr>
          <a:xfrm>
            <a:off x="-28263" y="3827560"/>
            <a:ext cx="3289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表にすると</a:t>
            </a:r>
            <a:endParaRPr kumimoji="1" lang="ja-JP" altLang="en-US" sz="4400" b="1" dirty="0"/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707EC71B-8D97-E3EC-1FB5-D02FFCEEFE33}"/>
              </a:ext>
            </a:extLst>
          </p:cNvPr>
          <p:cNvSpPr txBox="1"/>
          <p:nvPr/>
        </p:nvSpPr>
        <p:spPr>
          <a:xfrm>
            <a:off x="3199107" y="201242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3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959632D4-D69F-1AA9-D511-914A3F3BE75B}"/>
              </a:ext>
            </a:extLst>
          </p:cNvPr>
          <p:cNvSpPr txBox="1"/>
          <p:nvPr/>
        </p:nvSpPr>
        <p:spPr>
          <a:xfrm>
            <a:off x="4502379" y="200221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6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6D3CE3BC-B288-D181-9F01-AD8002798026}"/>
              </a:ext>
            </a:extLst>
          </p:cNvPr>
          <p:cNvSpPr txBox="1"/>
          <p:nvPr/>
        </p:nvSpPr>
        <p:spPr>
          <a:xfrm>
            <a:off x="6965237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12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03D7B841-8EA6-98D0-1DBB-129479F7091E}"/>
              </a:ext>
            </a:extLst>
          </p:cNvPr>
          <p:cNvSpPr txBox="1"/>
          <p:nvPr/>
        </p:nvSpPr>
        <p:spPr>
          <a:xfrm>
            <a:off x="5667651" y="200221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9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96990280-C2E2-B24A-F006-11BF281F97BC}"/>
              </a:ext>
            </a:extLst>
          </p:cNvPr>
          <p:cNvSpPr txBox="1"/>
          <p:nvPr/>
        </p:nvSpPr>
        <p:spPr>
          <a:xfrm>
            <a:off x="8167050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15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893E554B-E949-C0F5-F875-296F108AAD8D}"/>
              </a:ext>
            </a:extLst>
          </p:cNvPr>
          <p:cNvSpPr txBox="1"/>
          <p:nvPr/>
        </p:nvSpPr>
        <p:spPr>
          <a:xfrm>
            <a:off x="9361499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18</a:t>
            </a:r>
            <a:r>
              <a:rPr kumimoji="1" lang="ja-JP" altLang="en-US" sz="3200" b="1" dirty="0"/>
              <a:t>個</a:t>
            </a:r>
          </a:p>
        </p:txBody>
      </p:sp>
      <p:grpSp>
        <p:nvGrpSpPr>
          <p:cNvPr id="201" name="グループ化 200">
            <a:extLst>
              <a:ext uri="{FF2B5EF4-FFF2-40B4-BE49-F238E27FC236}">
                <a16:creationId xmlns:a16="http://schemas.microsoft.com/office/drawing/2014/main" id="{78185CA8-7D04-FEFB-585F-B863C53A6F0A}"/>
              </a:ext>
            </a:extLst>
          </p:cNvPr>
          <p:cNvGrpSpPr/>
          <p:nvPr/>
        </p:nvGrpSpPr>
        <p:grpSpPr>
          <a:xfrm>
            <a:off x="10735615" y="4728304"/>
            <a:ext cx="714302" cy="1355560"/>
            <a:chOff x="10735615" y="4728304"/>
            <a:chExt cx="714302" cy="1355560"/>
          </a:xfrm>
        </p:grpSpPr>
        <p:sp>
          <p:nvSpPr>
            <p:cNvPr id="199" name="テキスト ボックス 198">
              <a:extLst>
                <a:ext uri="{FF2B5EF4-FFF2-40B4-BE49-F238E27FC236}">
                  <a16:creationId xmlns:a16="http://schemas.microsoft.com/office/drawing/2014/main" id="{B03DCCEC-2EF7-621D-B871-097AAD9AB134}"/>
                </a:ext>
              </a:extLst>
            </p:cNvPr>
            <p:cNvSpPr txBox="1"/>
            <p:nvPr/>
          </p:nvSpPr>
          <p:spPr>
            <a:xfrm>
              <a:off x="10735615" y="472830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  <p:sp>
          <p:nvSpPr>
            <p:cNvPr id="200" name="テキスト ボックス 199">
              <a:extLst>
                <a:ext uri="{FF2B5EF4-FFF2-40B4-BE49-F238E27FC236}">
                  <a16:creationId xmlns:a16="http://schemas.microsoft.com/office/drawing/2014/main" id="{1DFFFA96-59C5-5A8B-2F60-E658C96A7381}"/>
                </a:ext>
              </a:extLst>
            </p:cNvPr>
            <p:cNvSpPr txBox="1"/>
            <p:nvPr/>
          </p:nvSpPr>
          <p:spPr>
            <a:xfrm>
              <a:off x="10752290" y="5375978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</p:grpSp>
      <p:sp>
        <p:nvSpPr>
          <p:cNvPr id="203" name="テキスト ボックス 202">
            <a:extLst>
              <a:ext uri="{FF2B5EF4-FFF2-40B4-BE49-F238E27FC236}">
                <a16:creationId xmlns:a16="http://schemas.microsoft.com/office/drawing/2014/main" id="{28120DB4-0E56-ED41-56B2-106B0310A708}"/>
              </a:ext>
            </a:extLst>
          </p:cNvPr>
          <p:cNvSpPr txBox="1"/>
          <p:nvPr/>
        </p:nvSpPr>
        <p:spPr>
          <a:xfrm>
            <a:off x="3376311" y="45624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4" name="テキスト ボックス 203">
            <a:extLst>
              <a:ext uri="{FF2B5EF4-FFF2-40B4-BE49-F238E27FC236}">
                <a16:creationId xmlns:a16="http://schemas.microsoft.com/office/drawing/2014/main" id="{87949998-9522-3BB2-18BE-A16585C3C467}"/>
              </a:ext>
            </a:extLst>
          </p:cNvPr>
          <p:cNvSpPr txBox="1"/>
          <p:nvPr/>
        </p:nvSpPr>
        <p:spPr>
          <a:xfrm>
            <a:off x="4418327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F9CFBED1-D5EC-E958-D7A7-D4397D294DE9}"/>
              </a:ext>
            </a:extLst>
          </p:cNvPr>
          <p:cNvSpPr txBox="1"/>
          <p:nvPr/>
        </p:nvSpPr>
        <p:spPr>
          <a:xfrm>
            <a:off x="6881185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4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DC12138B-FC70-A5B4-2312-5A6032945C69}"/>
              </a:ext>
            </a:extLst>
          </p:cNvPr>
          <p:cNvSpPr txBox="1"/>
          <p:nvPr/>
        </p:nvSpPr>
        <p:spPr>
          <a:xfrm>
            <a:off x="5583599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3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7" name="テキスト ボックス 206">
            <a:extLst>
              <a:ext uri="{FF2B5EF4-FFF2-40B4-BE49-F238E27FC236}">
                <a16:creationId xmlns:a16="http://schemas.microsoft.com/office/drawing/2014/main" id="{DC860058-2302-F585-DE44-62A1F954A72C}"/>
              </a:ext>
            </a:extLst>
          </p:cNvPr>
          <p:cNvSpPr txBox="1"/>
          <p:nvPr/>
        </p:nvSpPr>
        <p:spPr>
          <a:xfrm>
            <a:off x="8224512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5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6A42C5FD-6202-18C0-D1E3-87E6807D7FA9}"/>
              </a:ext>
            </a:extLst>
          </p:cNvPr>
          <p:cNvSpPr txBox="1"/>
          <p:nvPr/>
        </p:nvSpPr>
        <p:spPr>
          <a:xfrm>
            <a:off x="9538705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6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9" name="テキスト ボックス 208">
            <a:extLst>
              <a:ext uri="{FF2B5EF4-FFF2-40B4-BE49-F238E27FC236}">
                <a16:creationId xmlns:a16="http://schemas.microsoft.com/office/drawing/2014/main" id="{AADA6824-2EF8-2DF8-8F3F-796A710D01C1}"/>
              </a:ext>
            </a:extLst>
          </p:cNvPr>
          <p:cNvSpPr txBox="1"/>
          <p:nvPr/>
        </p:nvSpPr>
        <p:spPr>
          <a:xfrm>
            <a:off x="758236" y="599108"/>
            <a:ext cx="3070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ビン</a:t>
            </a:r>
            <a:r>
              <a:rPr lang="ja-JP" altLang="en-US" sz="3600" b="1" dirty="0"/>
              <a:t>の数</a:t>
            </a:r>
            <a:endParaRPr kumimoji="1" lang="ja-JP" altLang="en-US" sz="4400" b="1" dirty="0"/>
          </a:p>
        </p:txBody>
      </p:sp>
      <p:sp>
        <p:nvSpPr>
          <p:cNvPr id="217" name="矢印: 下カーブ 216">
            <a:extLst>
              <a:ext uri="{FF2B5EF4-FFF2-40B4-BE49-F238E27FC236}">
                <a16:creationId xmlns:a16="http://schemas.microsoft.com/office/drawing/2014/main" id="{B1EE8AA6-C4AD-EED8-B565-7BDBF4EDC0C3}"/>
              </a:ext>
            </a:extLst>
          </p:cNvPr>
          <p:cNvSpPr/>
          <p:nvPr/>
        </p:nvSpPr>
        <p:spPr>
          <a:xfrm>
            <a:off x="3422580" y="4458052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9" name="矢印: 下カーブ 218">
            <a:extLst>
              <a:ext uri="{FF2B5EF4-FFF2-40B4-BE49-F238E27FC236}">
                <a16:creationId xmlns:a16="http://schemas.microsoft.com/office/drawing/2014/main" id="{6D576A31-48BC-6026-9B91-736688BAB903}"/>
              </a:ext>
            </a:extLst>
          </p:cNvPr>
          <p:cNvSpPr/>
          <p:nvPr/>
        </p:nvSpPr>
        <p:spPr>
          <a:xfrm>
            <a:off x="3421392" y="4300343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1" name="矢印: 下カーブ 220">
            <a:extLst>
              <a:ext uri="{FF2B5EF4-FFF2-40B4-BE49-F238E27FC236}">
                <a16:creationId xmlns:a16="http://schemas.microsoft.com/office/drawing/2014/main" id="{AFDC480C-32E9-F821-1624-51DA9C7D42C7}"/>
              </a:ext>
            </a:extLst>
          </p:cNvPr>
          <p:cNvSpPr/>
          <p:nvPr/>
        </p:nvSpPr>
        <p:spPr>
          <a:xfrm flipV="1">
            <a:off x="3473015" y="5971655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2" name="矢印: 下カーブ 221">
            <a:extLst>
              <a:ext uri="{FF2B5EF4-FFF2-40B4-BE49-F238E27FC236}">
                <a16:creationId xmlns:a16="http://schemas.microsoft.com/office/drawing/2014/main" id="{18EB2E21-A439-389D-1AF4-9ED946FAC18F}"/>
              </a:ext>
            </a:extLst>
          </p:cNvPr>
          <p:cNvSpPr/>
          <p:nvPr/>
        </p:nvSpPr>
        <p:spPr>
          <a:xfrm flipV="1">
            <a:off x="3475245" y="6068466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3" name="テキスト ボックス 222">
            <a:extLst>
              <a:ext uri="{FF2B5EF4-FFF2-40B4-BE49-F238E27FC236}">
                <a16:creationId xmlns:a16="http://schemas.microsoft.com/office/drawing/2014/main" id="{5BCF6FCD-3128-9BC3-A6C0-E68FD98FB86B}"/>
              </a:ext>
            </a:extLst>
          </p:cNvPr>
          <p:cNvSpPr txBox="1"/>
          <p:nvPr/>
        </p:nvSpPr>
        <p:spPr>
          <a:xfrm>
            <a:off x="3855174" y="2404660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4" name="テキスト ボックス 223">
            <a:extLst>
              <a:ext uri="{FF2B5EF4-FFF2-40B4-BE49-F238E27FC236}">
                <a16:creationId xmlns:a16="http://schemas.microsoft.com/office/drawing/2014/main" id="{6DC764AE-22AC-4C36-4948-9E650BEF99F7}"/>
              </a:ext>
            </a:extLst>
          </p:cNvPr>
          <p:cNvSpPr txBox="1"/>
          <p:nvPr/>
        </p:nvSpPr>
        <p:spPr>
          <a:xfrm>
            <a:off x="3839088" y="13650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5" name="テキスト ボックス 224">
            <a:extLst>
              <a:ext uri="{FF2B5EF4-FFF2-40B4-BE49-F238E27FC236}">
                <a16:creationId xmlns:a16="http://schemas.microsoft.com/office/drawing/2014/main" id="{C7EBB447-6D23-2A46-49B5-98F7B6A2B59B}"/>
              </a:ext>
            </a:extLst>
          </p:cNvPr>
          <p:cNvSpPr txBox="1"/>
          <p:nvPr/>
        </p:nvSpPr>
        <p:spPr>
          <a:xfrm>
            <a:off x="4930945" y="13062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44DC3B9A-8FF3-3BC1-DF5A-E8289640351B}"/>
              </a:ext>
            </a:extLst>
          </p:cNvPr>
          <p:cNvSpPr txBox="1"/>
          <p:nvPr/>
        </p:nvSpPr>
        <p:spPr>
          <a:xfrm>
            <a:off x="4672831" y="2667123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B02230F2-1BD0-8503-BAB1-D1A94E78D647}"/>
              </a:ext>
            </a:extLst>
          </p:cNvPr>
          <p:cNvSpPr txBox="1"/>
          <p:nvPr/>
        </p:nvSpPr>
        <p:spPr>
          <a:xfrm>
            <a:off x="3800771" y="6082048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8" name="テキスト ボックス 227">
            <a:extLst>
              <a:ext uri="{FF2B5EF4-FFF2-40B4-BE49-F238E27FC236}">
                <a16:creationId xmlns:a16="http://schemas.microsoft.com/office/drawing/2014/main" id="{225BF928-FE7B-728E-4346-8ACCC8962F8C}"/>
              </a:ext>
            </a:extLst>
          </p:cNvPr>
          <p:cNvSpPr txBox="1"/>
          <p:nvPr/>
        </p:nvSpPr>
        <p:spPr>
          <a:xfrm>
            <a:off x="3674978" y="400928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9" name="テキスト ボックス 228">
            <a:extLst>
              <a:ext uri="{FF2B5EF4-FFF2-40B4-BE49-F238E27FC236}">
                <a16:creationId xmlns:a16="http://schemas.microsoft.com/office/drawing/2014/main" id="{FFFA1C9A-777D-3047-11AD-95E4311AAF1E}"/>
              </a:ext>
            </a:extLst>
          </p:cNvPr>
          <p:cNvSpPr txBox="1"/>
          <p:nvPr/>
        </p:nvSpPr>
        <p:spPr>
          <a:xfrm>
            <a:off x="4498323" y="3983081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82950978-AA81-D25F-4B36-8D9F9A6062F1}"/>
              </a:ext>
            </a:extLst>
          </p:cNvPr>
          <p:cNvSpPr txBox="1"/>
          <p:nvPr/>
        </p:nvSpPr>
        <p:spPr>
          <a:xfrm>
            <a:off x="4517012" y="623705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7261D0-9EC6-DAB8-B6BA-ECC7146307E4}"/>
              </a:ext>
            </a:extLst>
          </p:cNvPr>
          <p:cNvSpPr txBox="1"/>
          <p:nvPr/>
        </p:nvSpPr>
        <p:spPr>
          <a:xfrm>
            <a:off x="1616457" y="3191525"/>
            <a:ext cx="9198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0070C0"/>
                </a:solidFill>
              </a:rPr>
              <a:t>ともなって変わる</a:t>
            </a:r>
            <a:r>
              <a:rPr kumimoji="1" lang="en-US" altLang="ja-JP" sz="4000" b="1" dirty="0">
                <a:solidFill>
                  <a:srgbClr val="0070C0"/>
                </a:solidFill>
              </a:rPr>
              <a:t>2</a:t>
            </a:r>
            <a:r>
              <a:rPr kumimoji="1" lang="ja-JP" altLang="en-US" sz="4000" b="1" dirty="0">
                <a:solidFill>
                  <a:srgbClr val="0070C0"/>
                </a:solidFill>
              </a:rPr>
              <a:t>つの数量は何と何？</a:t>
            </a:r>
          </a:p>
        </p:txBody>
      </p:sp>
    </p:spTree>
    <p:extLst>
      <p:ext uri="{BB962C8B-B14F-4D97-AF65-F5344CB8AC3E}">
        <p14:creationId xmlns:p14="http://schemas.microsoft.com/office/powerpoint/2010/main" val="410662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30" grpId="0" animBg="1"/>
      <p:bldP spid="31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187" grpId="0"/>
      <p:bldP spid="190" grpId="0"/>
      <p:bldP spid="191" grpId="0"/>
      <p:bldP spid="192" grpId="0"/>
      <p:bldP spid="193" grpId="0"/>
      <p:bldP spid="194" grpId="0"/>
      <p:bldP spid="195" grpId="0"/>
      <p:bldP spid="203" grpId="0"/>
      <p:bldP spid="204" grpId="0"/>
      <p:bldP spid="205" grpId="0"/>
      <p:bldP spid="206" grpId="0"/>
      <p:bldP spid="207" grpId="0"/>
      <p:bldP spid="208" grpId="0"/>
      <p:bldP spid="217" grpId="0" animBg="1"/>
      <p:bldP spid="219" grpId="0" animBg="1"/>
      <p:bldP spid="221" grpId="0" animBg="1"/>
      <p:bldP spid="222" grpId="0" animBg="1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5D11D8-7DE2-43BE-AF3B-BBCC61218E98}"/>
              </a:ext>
            </a:extLst>
          </p:cNvPr>
          <p:cNvSpPr txBox="1"/>
          <p:nvPr/>
        </p:nvSpPr>
        <p:spPr>
          <a:xfrm>
            <a:off x="1516791" y="105018"/>
            <a:ext cx="9260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/>
              <a:t>ともなって変わる</a:t>
            </a:r>
            <a:r>
              <a:rPr kumimoji="1" lang="en-US" altLang="ja-JP" sz="4800" dirty="0"/>
              <a:t>2</a:t>
            </a:r>
            <a:r>
              <a:rPr kumimoji="1" lang="ja-JP" altLang="en-US" sz="4800" dirty="0"/>
              <a:t>つの数量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53CA39-19CE-4D55-9988-2E46731427CF}"/>
              </a:ext>
            </a:extLst>
          </p:cNvPr>
          <p:cNvSpPr txBox="1"/>
          <p:nvPr/>
        </p:nvSpPr>
        <p:spPr>
          <a:xfrm>
            <a:off x="528846" y="936015"/>
            <a:ext cx="11236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solidFill>
                  <a:srgbClr val="0070C0"/>
                </a:solidFill>
              </a:rPr>
              <a:t>A</a:t>
            </a:r>
            <a:r>
              <a:rPr kumimoji="1" lang="ja-JP" altLang="en-US" sz="5400" b="1" dirty="0">
                <a:solidFill>
                  <a:srgbClr val="0070C0"/>
                </a:solidFill>
              </a:rPr>
              <a:t>が変われば</a:t>
            </a:r>
            <a:r>
              <a:rPr lang="ja-JP" altLang="en-US" sz="5400" b="1" dirty="0">
                <a:solidFill>
                  <a:srgbClr val="0070C0"/>
                </a:solidFill>
              </a:rPr>
              <a:t>同時に</a:t>
            </a:r>
            <a:r>
              <a:rPr kumimoji="1" lang="en-US" altLang="ja-JP" sz="5400" b="1" dirty="0">
                <a:solidFill>
                  <a:srgbClr val="0070C0"/>
                </a:solidFill>
              </a:rPr>
              <a:t>B</a:t>
            </a:r>
            <a:r>
              <a:rPr kumimoji="1" lang="ja-JP" altLang="en-US" sz="5400" b="1" dirty="0">
                <a:solidFill>
                  <a:srgbClr val="0070C0"/>
                </a:solidFill>
              </a:rPr>
              <a:t>も変わる数量</a:t>
            </a:r>
            <a:endParaRPr kumimoji="1" lang="ja-JP" altLang="en-US" sz="5400" dirty="0">
              <a:solidFill>
                <a:srgbClr val="0070C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81EAA3-868E-49CD-9C5B-F697F32C9CF4}"/>
              </a:ext>
            </a:extLst>
          </p:cNvPr>
          <p:cNvSpPr txBox="1"/>
          <p:nvPr/>
        </p:nvSpPr>
        <p:spPr>
          <a:xfrm>
            <a:off x="4229839" y="2468157"/>
            <a:ext cx="2245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b="1" dirty="0">
                <a:solidFill>
                  <a:srgbClr val="FF0000"/>
                </a:solidFill>
              </a:rPr>
              <a:t>比例</a:t>
            </a:r>
            <a:endParaRPr kumimoji="1" lang="ja-JP" altLang="en-US" sz="72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425FB78-A00E-49DC-B981-DEFC9D1201F8}"/>
              </a:ext>
            </a:extLst>
          </p:cNvPr>
          <p:cNvSpPr txBox="1"/>
          <p:nvPr/>
        </p:nvSpPr>
        <p:spPr>
          <a:xfrm>
            <a:off x="1607011" y="4213826"/>
            <a:ext cx="8157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/>
              <a:t>どんな変わり方をしたときに</a:t>
            </a:r>
            <a:r>
              <a:rPr kumimoji="1" lang="ja-JP" altLang="en-US" sz="4800" b="1" dirty="0">
                <a:solidFill>
                  <a:srgbClr val="FF0000"/>
                </a:solidFill>
              </a:rPr>
              <a:t>比例</a:t>
            </a:r>
            <a:r>
              <a:rPr kumimoji="1" lang="ja-JP" altLang="en-US" sz="4800" b="1" dirty="0"/>
              <a:t>の関係というのか？</a:t>
            </a:r>
            <a:endParaRPr kumimoji="1" lang="en-US" altLang="ja-JP" sz="48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EE34AF7-F840-4DBD-BFC6-18CE36589AE6}"/>
              </a:ext>
            </a:extLst>
          </p:cNvPr>
          <p:cNvSpPr txBox="1"/>
          <p:nvPr/>
        </p:nvSpPr>
        <p:spPr>
          <a:xfrm>
            <a:off x="4539562" y="2004707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</a:rPr>
              <a:t>ひれい</a:t>
            </a:r>
          </a:p>
        </p:txBody>
      </p:sp>
    </p:spTree>
    <p:extLst>
      <p:ext uri="{BB962C8B-B14F-4D97-AF65-F5344CB8AC3E}">
        <p14:creationId xmlns:p14="http://schemas.microsoft.com/office/powerpoint/2010/main" val="317689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AC0CCED-9AC2-46E1-DAFB-9F1F4CFD02DD}"/>
              </a:ext>
            </a:extLst>
          </p:cNvPr>
          <p:cNvSpPr txBox="1"/>
          <p:nvPr/>
        </p:nvSpPr>
        <p:spPr>
          <a:xfrm>
            <a:off x="1472990" y="2038876"/>
            <a:ext cx="7747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/>
              <a:t>比例の関係を</a:t>
            </a:r>
            <a:endParaRPr kumimoji="1" lang="en-US" altLang="ja-JP" sz="60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/>
              <a:t>みていきましょう</a:t>
            </a:r>
          </a:p>
        </p:txBody>
      </p:sp>
    </p:spTree>
    <p:extLst>
      <p:ext uri="{BB962C8B-B14F-4D97-AF65-F5344CB8AC3E}">
        <p14:creationId xmlns:p14="http://schemas.microsoft.com/office/powerpoint/2010/main" val="314698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FA247D8-6BC4-F726-F82E-298BA48B9CD3}"/>
              </a:ext>
            </a:extLst>
          </p:cNvPr>
          <p:cNvSpPr txBox="1"/>
          <p:nvPr/>
        </p:nvSpPr>
        <p:spPr>
          <a:xfrm>
            <a:off x="1341493" y="601486"/>
            <a:ext cx="3790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3200" b="1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遠くにいればネコ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EDABC73-F2E1-7E77-B9FB-BFB40193C2C9}"/>
              </a:ext>
            </a:extLst>
          </p:cNvPr>
          <p:cNvSpPr txBox="1"/>
          <p:nvPr/>
        </p:nvSpPr>
        <p:spPr>
          <a:xfrm>
            <a:off x="5709396" y="1296633"/>
            <a:ext cx="4769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5400" b="1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近づけばトラ</a:t>
            </a:r>
            <a:endParaRPr lang="ja-JP" altLang="en-US" sz="5400" b="1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751BEFE-DE0F-35AA-2DD4-FC8EA4CB099A}"/>
              </a:ext>
            </a:extLst>
          </p:cNvPr>
          <p:cNvSpPr txBox="1"/>
          <p:nvPr/>
        </p:nvSpPr>
        <p:spPr>
          <a:xfrm>
            <a:off x="240164" y="5967364"/>
            <a:ext cx="75731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5400" b="1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そんなことはないよね</a:t>
            </a:r>
            <a:endParaRPr lang="ja-JP" altLang="en-US" sz="5400" b="1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D4B1D3B2-37B3-90CF-74CB-F1016CBDFDB6}"/>
              </a:ext>
            </a:extLst>
          </p:cNvPr>
          <p:cNvSpPr/>
          <p:nvPr/>
        </p:nvSpPr>
        <p:spPr>
          <a:xfrm rot="1593770">
            <a:off x="946660" y="2289186"/>
            <a:ext cx="5911222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8B1F0A4-CF8D-2514-DACA-01BAD46BA944}"/>
              </a:ext>
            </a:extLst>
          </p:cNvPr>
          <p:cNvSpPr txBox="1"/>
          <p:nvPr/>
        </p:nvSpPr>
        <p:spPr>
          <a:xfrm>
            <a:off x="2731735" y="2269672"/>
            <a:ext cx="2414955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19900" b="1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</a:p>
        </p:txBody>
      </p:sp>
      <p:pic>
        <p:nvPicPr>
          <p:cNvPr id="24" name="図 23" descr="頭に花の絵&#10;&#10;中程度の精度で自動的に生成された説明">
            <a:extLst>
              <a:ext uri="{FF2B5EF4-FFF2-40B4-BE49-F238E27FC236}">
                <a16:creationId xmlns:a16="http://schemas.microsoft.com/office/drawing/2014/main" id="{658AFFA3-C062-073F-BB67-41AC07BA6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6" y="432208"/>
            <a:ext cx="958457" cy="923330"/>
          </a:xfrm>
          <a:prstGeom prst="rect">
            <a:avLst/>
          </a:prstGeom>
        </p:spPr>
      </p:pic>
      <p:pic>
        <p:nvPicPr>
          <p:cNvPr id="26" name="図 25" descr="ランプ, 時計 が含まれている画像&#10;&#10;自動的に生成された説明">
            <a:extLst>
              <a:ext uri="{FF2B5EF4-FFF2-40B4-BE49-F238E27FC236}">
                <a16:creationId xmlns:a16="http://schemas.microsoft.com/office/drawing/2014/main" id="{3D74D692-19A5-900E-9F1F-AFCEAB0B7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06" y="1818084"/>
            <a:ext cx="4185708" cy="501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8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22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15182-7C8E-9827-8810-585C19E10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矢印: 右 19">
            <a:extLst>
              <a:ext uri="{FF2B5EF4-FFF2-40B4-BE49-F238E27FC236}">
                <a16:creationId xmlns:a16="http://schemas.microsoft.com/office/drawing/2014/main" id="{5563460C-5D22-8D72-5391-177A20973A67}"/>
              </a:ext>
            </a:extLst>
          </p:cNvPr>
          <p:cNvSpPr/>
          <p:nvPr/>
        </p:nvSpPr>
        <p:spPr>
          <a:xfrm rot="1334040">
            <a:off x="1196649" y="2249313"/>
            <a:ext cx="6963865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04DA433-78B2-9815-0227-B3F71721C027}"/>
              </a:ext>
            </a:extLst>
          </p:cNvPr>
          <p:cNvSpPr txBox="1"/>
          <p:nvPr/>
        </p:nvSpPr>
        <p:spPr>
          <a:xfrm>
            <a:off x="73721" y="34962"/>
            <a:ext cx="3790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3200" b="1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遠くにいればネコ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905AEB9-7D80-7BD4-F30D-598B46F45C08}"/>
              </a:ext>
            </a:extLst>
          </p:cNvPr>
          <p:cNvSpPr txBox="1"/>
          <p:nvPr/>
        </p:nvSpPr>
        <p:spPr>
          <a:xfrm>
            <a:off x="469406" y="2774168"/>
            <a:ext cx="4769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5400" b="1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近づけばトラ</a:t>
            </a:r>
            <a:endParaRPr lang="ja-JP" altLang="en-US" sz="5400" b="1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ED8D891-6A77-A1E7-9E70-DCAD0627459D}"/>
              </a:ext>
            </a:extLst>
          </p:cNvPr>
          <p:cNvSpPr txBox="1"/>
          <p:nvPr/>
        </p:nvSpPr>
        <p:spPr>
          <a:xfrm>
            <a:off x="469406" y="3812291"/>
            <a:ext cx="75731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5400" b="1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そんなことはないよね</a:t>
            </a:r>
            <a:endParaRPr lang="ja-JP" altLang="en-US" sz="5400" b="1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31C6017-F017-93E5-A549-94B7CACA30FA}"/>
              </a:ext>
            </a:extLst>
          </p:cNvPr>
          <p:cNvSpPr txBox="1"/>
          <p:nvPr/>
        </p:nvSpPr>
        <p:spPr>
          <a:xfrm>
            <a:off x="399605" y="5016313"/>
            <a:ext cx="809398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6600" b="1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近づいても同じネコ</a:t>
            </a:r>
            <a:endParaRPr lang="ja-JP" altLang="en-US" sz="6600" b="1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435CCA-84C7-36C3-2E72-45FFAD54B916}"/>
              </a:ext>
            </a:extLst>
          </p:cNvPr>
          <p:cNvSpPr txBox="1"/>
          <p:nvPr/>
        </p:nvSpPr>
        <p:spPr>
          <a:xfrm>
            <a:off x="3438859" y="206085"/>
            <a:ext cx="809398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6600" b="1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大きさは変わるけど</a:t>
            </a:r>
            <a:endParaRPr lang="ja-JP" altLang="en-US" sz="6600" b="1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8" name="図 17" descr="頭に花の絵&#10;&#10;中程度の精度で自動的に生成された説明">
            <a:extLst>
              <a:ext uri="{FF2B5EF4-FFF2-40B4-BE49-F238E27FC236}">
                <a16:creationId xmlns:a16="http://schemas.microsoft.com/office/drawing/2014/main" id="{C616718A-2EB4-D23D-02CD-4A1D6B461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6" y="432208"/>
            <a:ext cx="958457" cy="923330"/>
          </a:xfrm>
          <a:prstGeom prst="rect">
            <a:avLst/>
          </a:prstGeom>
        </p:spPr>
      </p:pic>
      <p:pic>
        <p:nvPicPr>
          <p:cNvPr id="19" name="図 18" descr="頭に花の絵&#10;&#10;中程度の精度で自動的に生成された説明">
            <a:extLst>
              <a:ext uri="{FF2B5EF4-FFF2-40B4-BE49-F238E27FC236}">
                <a16:creationId xmlns:a16="http://schemas.microsoft.com/office/drawing/2014/main" id="{74ED3CCF-E9DA-E540-C06B-A6716CA07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44" y="2378682"/>
            <a:ext cx="4435804" cy="427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1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/>
      <p:bldP spid="15" grpId="0"/>
      <p:bldP spid="17" grpId="0"/>
      <p:bldP spid="4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7085B-8108-0C07-5BA9-D65676B38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EF13437-5700-3225-86F0-42E9F1B9BF7C}"/>
              </a:ext>
            </a:extLst>
          </p:cNvPr>
          <p:cNvGrpSpPr/>
          <p:nvPr/>
        </p:nvGrpSpPr>
        <p:grpSpPr>
          <a:xfrm>
            <a:off x="1197631" y="670724"/>
            <a:ext cx="935963" cy="1256499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6BC104A-CD0E-EBF6-59D8-DB8C59FB2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126B5540-5A2F-FAFD-A4A2-FE37281A2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DBD79EF9-E5D9-91E0-6F27-599E24F48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59403804-23ED-2FD6-F14C-3C5146788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E54AC06-EDA5-7A98-9BB0-AE9829296AEB}"/>
              </a:ext>
            </a:extLst>
          </p:cNvPr>
          <p:cNvGrpSpPr/>
          <p:nvPr/>
        </p:nvGrpSpPr>
        <p:grpSpPr>
          <a:xfrm>
            <a:off x="1197631" y="2671104"/>
            <a:ext cx="935963" cy="1256499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C57DEE12-0DDF-4519-1AA3-3C8583BA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50420193-6014-0758-7CA2-B91C21E9B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A0C59AB-522B-18F1-9921-F71491A29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58936C85-6071-4982-E1AA-3BB168DCC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FD90B97C-2E9A-9318-ADE7-6FAE9B3EC1B2}"/>
              </a:ext>
            </a:extLst>
          </p:cNvPr>
          <p:cNvGrpSpPr/>
          <p:nvPr/>
        </p:nvGrpSpPr>
        <p:grpSpPr>
          <a:xfrm>
            <a:off x="2698247" y="2671104"/>
            <a:ext cx="935963" cy="1256499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9A1B353E-7AD5-21AC-734E-001ED9EBA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249AE50C-C160-9D5F-DE5C-734720F6B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A5F3B0E4-CBA8-34F8-F8E7-1F92EDDC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60C232B0-EC26-DE12-324F-ECE15F717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338D749-5C0D-3384-A288-12C853C13999}"/>
              </a:ext>
            </a:extLst>
          </p:cNvPr>
          <p:cNvGrpSpPr/>
          <p:nvPr/>
        </p:nvGrpSpPr>
        <p:grpSpPr>
          <a:xfrm>
            <a:off x="4254908" y="4783168"/>
            <a:ext cx="935963" cy="1256499"/>
            <a:chOff x="1442117" y="2524026"/>
            <a:chExt cx="1794027" cy="240842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39A372A4-E3F6-8923-3FEC-43EAAF77C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08EFE2DE-DF6C-FDC6-BAC0-618A0AAF8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B60E66BC-A581-2A1A-E359-D05FBF5A4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B11EF04D-BDCE-413A-1917-F24AE98BF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4B6634F-729B-233E-700F-DA09C996E57B}"/>
              </a:ext>
            </a:extLst>
          </p:cNvPr>
          <p:cNvSpPr txBox="1"/>
          <p:nvPr/>
        </p:nvSpPr>
        <p:spPr>
          <a:xfrm>
            <a:off x="343598" y="0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１個のビンに豆が３個入っています。</a:t>
            </a:r>
            <a:endParaRPr lang="en-US" altLang="ja-JP" sz="40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25447A6-2B67-AC86-D8AC-40F029F59F7E}"/>
              </a:ext>
            </a:extLst>
          </p:cNvPr>
          <p:cNvSpPr txBox="1"/>
          <p:nvPr/>
        </p:nvSpPr>
        <p:spPr>
          <a:xfrm>
            <a:off x="343598" y="2044466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２個買うと，豆は何個になりますか。</a:t>
            </a:r>
            <a:endParaRPr lang="en-US" altLang="ja-JP" sz="40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F167571-0B42-AE72-C08C-507279F339FF}"/>
              </a:ext>
            </a:extLst>
          </p:cNvPr>
          <p:cNvSpPr txBox="1"/>
          <p:nvPr/>
        </p:nvSpPr>
        <p:spPr>
          <a:xfrm>
            <a:off x="343598" y="4103456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３個買うと，豆は何個になりますか。</a:t>
            </a:r>
            <a:endParaRPr lang="en-US" altLang="ja-JP" sz="4000" b="1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DDAD60D-105E-2F7D-8BA3-CD2136331558}"/>
              </a:ext>
            </a:extLst>
          </p:cNvPr>
          <p:cNvGrpSpPr/>
          <p:nvPr/>
        </p:nvGrpSpPr>
        <p:grpSpPr>
          <a:xfrm>
            <a:off x="1197631" y="4783169"/>
            <a:ext cx="935963" cy="1256499"/>
            <a:chOff x="1442117" y="2524026"/>
            <a:chExt cx="1794027" cy="2408420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668A6E71-D392-18E0-BFAC-06DFD3DB8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E17DDA6-1967-8DE7-A4D9-EABD50A96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F52CCF79-37E8-5F64-5250-6DC47758B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75B84910-BAD1-4FCA-CE0B-A50D3A410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B65BE765-E276-A153-B8BA-5FBA934D4754}"/>
              </a:ext>
            </a:extLst>
          </p:cNvPr>
          <p:cNvGrpSpPr/>
          <p:nvPr/>
        </p:nvGrpSpPr>
        <p:grpSpPr>
          <a:xfrm>
            <a:off x="2769614" y="4783169"/>
            <a:ext cx="935963" cy="1256499"/>
            <a:chOff x="1442117" y="2524026"/>
            <a:chExt cx="1794027" cy="2408420"/>
          </a:xfrm>
        </p:grpSpPr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E2C20E41-885F-4492-CE94-3C73F2A61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CE4EBCD7-0CA9-B057-95F8-37574AF20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A850CAE8-0A32-EDFB-E960-75276356A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244B2819-4C91-1533-B2FC-74E1ED235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8B912EBC-74EF-496A-7741-D479AE99DDC1}"/>
              </a:ext>
            </a:extLst>
          </p:cNvPr>
          <p:cNvSpPr txBox="1"/>
          <p:nvPr/>
        </p:nvSpPr>
        <p:spPr>
          <a:xfrm>
            <a:off x="2505570" y="687696"/>
            <a:ext cx="5461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36777929-023B-253C-CE5A-A796B4B9760B}"/>
              </a:ext>
            </a:extLst>
          </p:cNvPr>
          <p:cNvSpPr txBox="1"/>
          <p:nvPr/>
        </p:nvSpPr>
        <p:spPr>
          <a:xfrm>
            <a:off x="3901371" y="2770404"/>
            <a:ext cx="5461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33AE6556-A6B6-CCF7-1386-057E2066E7AF}"/>
              </a:ext>
            </a:extLst>
          </p:cNvPr>
          <p:cNvSpPr txBox="1"/>
          <p:nvPr/>
        </p:nvSpPr>
        <p:spPr>
          <a:xfrm>
            <a:off x="5193057" y="4761319"/>
            <a:ext cx="5461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15F49843-C280-51C8-4EBE-80D1EE25CE5D}"/>
              </a:ext>
            </a:extLst>
          </p:cNvPr>
          <p:cNvSpPr txBox="1"/>
          <p:nvPr/>
        </p:nvSpPr>
        <p:spPr>
          <a:xfrm>
            <a:off x="4117575" y="1288952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×1</a:t>
            </a:r>
            <a:endParaRPr kumimoji="1" lang="ja-JP" altLang="en-US" sz="4800" b="1" dirty="0"/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F436BFC0-54B0-6AC3-4A2A-5B371C6B7E3A}"/>
              </a:ext>
            </a:extLst>
          </p:cNvPr>
          <p:cNvSpPr txBox="1"/>
          <p:nvPr/>
        </p:nvSpPr>
        <p:spPr>
          <a:xfrm>
            <a:off x="5455151" y="3368047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</a:t>
            </a:r>
            <a:r>
              <a:rPr lang="en-US" altLang="ja-JP" sz="4800" b="1" dirty="0"/>
              <a:t>2</a:t>
            </a:r>
            <a:endParaRPr kumimoji="1" lang="ja-JP" altLang="en-US" sz="4800" b="1" dirty="0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F759ADF5-D814-E19D-04C0-A0BD2A2F781F}"/>
              </a:ext>
            </a:extLst>
          </p:cNvPr>
          <p:cNvSpPr txBox="1"/>
          <p:nvPr/>
        </p:nvSpPr>
        <p:spPr>
          <a:xfrm>
            <a:off x="6781391" y="5375481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</a:t>
            </a:r>
            <a:r>
              <a:rPr lang="en-US" altLang="ja-JP" sz="4800" b="1" dirty="0"/>
              <a:t>3</a:t>
            </a:r>
            <a:endParaRPr kumimoji="1" lang="ja-JP" altLang="en-US" sz="4800" b="1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67B6A45D-134C-FC61-0F83-3FD437AA7761}"/>
              </a:ext>
            </a:extLst>
          </p:cNvPr>
          <p:cNvSpPr txBox="1"/>
          <p:nvPr/>
        </p:nvSpPr>
        <p:spPr>
          <a:xfrm>
            <a:off x="498333" y="6162210"/>
            <a:ext cx="8685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ja-JP" sz="4000" b="1" dirty="0"/>
              <a:t>4</a:t>
            </a:r>
            <a:r>
              <a:rPr lang="ja-JP" altLang="en-US" sz="4000" b="1" dirty="0"/>
              <a:t>個買うと，豆は何個になりますか。</a:t>
            </a:r>
            <a:endParaRPr lang="en-US" altLang="ja-JP" sz="4000" b="1" dirty="0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DD89C9C7-74A2-D5D4-6595-2E49D1EF7B35}"/>
              </a:ext>
            </a:extLst>
          </p:cNvPr>
          <p:cNvSpPr txBox="1"/>
          <p:nvPr/>
        </p:nvSpPr>
        <p:spPr>
          <a:xfrm>
            <a:off x="8837805" y="6138534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</a:t>
            </a:r>
            <a:r>
              <a:rPr lang="en-US" altLang="ja-JP" sz="4800" b="1" dirty="0"/>
              <a:t>4</a:t>
            </a:r>
            <a:endParaRPr kumimoji="1" lang="ja-JP" altLang="en-US" sz="48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DCC8A3-C793-A163-B86D-808C5BB1A8CE}"/>
              </a:ext>
            </a:extLst>
          </p:cNvPr>
          <p:cNvSpPr txBox="1"/>
          <p:nvPr/>
        </p:nvSpPr>
        <p:spPr>
          <a:xfrm>
            <a:off x="2017580" y="2891465"/>
            <a:ext cx="66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FF0000"/>
                </a:solidFill>
              </a:rPr>
              <a:t>比例の関係</a:t>
            </a:r>
          </a:p>
        </p:txBody>
      </p:sp>
    </p:spTree>
    <p:extLst>
      <p:ext uri="{BB962C8B-B14F-4D97-AF65-F5344CB8AC3E}">
        <p14:creationId xmlns:p14="http://schemas.microsoft.com/office/powerpoint/2010/main" val="380582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6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8B5B0-280F-6E06-A7D8-6B268D4C1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7B46766-C577-3711-39C3-7A51FD4F34D6}"/>
              </a:ext>
            </a:extLst>
          </p:cNvPr>
          <p:cNvGrpSpPr/>
          <p:nvPr/>
        </p:nvGrpSpPr>
        <p:grpSpPr>
          <a:xfrm flipH="1">
            <a:off x="3338596" y="874265"/>
            <a:ext cx="479924" cy="644283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48BEAB35-B040-3F82-C649-5E66318B6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D0B769A-F87D-26CA-EB44-EC5D50B71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83B089A-CB4A-F8C2-F24B-61A11678D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8DE10DF0-CDCA-18D7-4213-2C8E18F1D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80" name="グループ化 179">
            <a:extLst>
              <a:ext uri="{FF2B5EF4-FFF2-40B4-BE49-F238E27FC236}">
                <a16:creationId xmlns:a16="http://schemas.microsoft.com/office/drawing/2014/main" id="{E7B6591D-F2DE-7E52-A070-39B89A876A08}"/>
              </a:ext>
            </a:extLst>
          </p:cNvPr>
          <p:cNvGrpSpPr/>
          <p:nvPr/>
        </p:nvGrpSpPr>
        <p:grpSpPr>
          <a:xfrm>
            <a:off x="4517012" y="845540"/>
            <a:ext cx="480560" cy="1336652"/>
            <a:chOff x="4233982" y="1226537"/>
            <a:chExt cx="480560" cy="1336652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936EB646-21DD-664D-74C8-528AE1C97EE5}"/>
                </a:ext>
              </a:extLst>
            </p:cNvPr>
            <p:cNvGrpSpPr/>
            <p:nvPr/>
          </p:nvGrpSpPr>
          <p:grpSpPr>
            <a:xfrm flipH="1">
              <a:off x="4234618" y="1226537"/>
              <a:ext cx="479924" cy="644283"/>
              <a:chOff x="1442117" y="2524026"/>
              <a:chExt cx="1794027" cy="2408420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B5AA93B6-4525-6B2B-445E-59BF15E43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B227E8B9-F93D-FAD0-256B-610FD70428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996FB5EF-B073-72DE-4757-77DC4BB45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08EB9BEF-D5BB-BE3E-4F4D-3EC680210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27172723-9D95-78A0-A19E-23B91F918CCC}"/>
                </a:ext>
              </a:extLst>
            </p:cNvPr>
            <p:cNvGrpSpPr/>
            <p:nvPr/>
          </p:nvGrpSpPr>
          <p:grpSpPr>
            <a:xfrm flipH="1">
              <a:off x="4233982" y="1918906"/>
              <a:ext cx="479924" cy="644283"/>
              <a:chOff x="1442117" y="2524026"/>
              <a:chExt cx="1794027" cy="2408420"/>
            </a:xfrm>
          </p:grpSpPr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BF927D69-4E54-AE54-1473-B9400DCEB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1D4F9722-A152-04C4-58E0-A123FEC82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A1F5464D-47CA-67C5-246C-246C4F21F9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9E87D130-7FE9-1E74-8C5D-E11E9B5AA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grpSp>
        <p:nvGrpSpPr>
          <p:cNvPr id="179" name="グループ化 178">
            <a:extLst>
              <a:ext uri="{FF2B5EF4-FFF2-40B4-BE49-F238E27FC236}">
                <a16:creationId xmlns:a16="http://schemas.microsoft.com/office/drawing/2014/main" id="{9D67F92C-B1A3-B460-F15B-4E713F4875F6}"/>
              </a:ext>
            </a:extLst>
          </p:cNvPr>
          <p:cNvGrpSpPr/>
          <p:nvPr/>
        </p:nvGrpSpPr>
        <p:grpSpPr>
          <a:xfrm>
            <a:off x="5488334" y="862377"/>
            <a:ext cx="963332" cy="1319815"/>
            <a:chOff x="5227076" y="1243374"/>
            <a:chExt cx="963332" cy="1319815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94CC1CB7-F71C-9D36-83A4-EF3EE6F5C3E1}"/>
                </a:ext>
              </a:extLst>
            </p:cNvPr>
            <p:cNvGrpSpPr/>
            <p:nvPr/>
          </p:nvGrpSpPr>
          <p:grpSpPr>
            <a:xfrm flipH="1">
              <a:off x="5227076" y="1918906"/>
              <a:ext cx="479924" cy="644283"/>
              <a:chOff x="1442117" y="2524026"/>
              <a:chExt cx="1794027" cy="2408420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7182A2AE-7CD2-15DD-3ED4-C33C1B350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B683CFD4-E8A5-6AA4-D58F-1606829CC0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90348C55-40FF-6626-D47E-C2C36457C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502D042F-76F7-610B-6DB8-3D7EB1C3F0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F1195578-FEF5-1068-760C-2CC83798BE71}"/>
                </a:ext>
              </a:extLst>
            </p:cNvPr>
            <p:cNvGrpSpPr/>
            <p:nvPr/>
          </p:nvGrpSpPr>
          <p:grpSpPr>
            <a:xfrm flipH="1">
              <a:off x="5227076" y="1243374"/>
              <a:ext cx="479924" cy="644283"/>
              <a:chOff x="1442117" y="2524026"/>
              <a:chExt cx="1794027" cy="2408420"/>
            </a:xfrm>
          </p:grpSpPr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C95442E8-F83B-F752-9D16-E4BE1E48D1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613007CB-BC84-4118-3569-1BFB1F971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35" name="図 34">
                <a:extLst>
                  <a:ext uri="{FF2B5EF4-FFF2-40B4-BE49-F238E27FC236}">
                    <a16:creationId xmlns:a16="http://schemas.microsoft.com/office/drawing/2014/main" id="{99B51988-2A3C-290B-ACFE-A64ABABDAE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83CFF3F5-687D-AAC0-4DEC-11F11E9DC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CB8F006B-E3D0-3844-D0EA-101B3E4BD530}"/>
                </a:ext>
              </a:extLst>
            </p:cNvPr>
            <p:cNvGrpSpPr/>
            <p:nvPr/>
          </p:nvGrpSpPr>
          <p:grpSpPr>
            <a:xfrm flipH="1">
              <a:off x="5710484" y="1243374"/>
              <a:ext cx="479924" cy="644283"/>
              <a:chOff x="1442117" y="2524026"/>
              <a:chExt cx="1794027" cy="2408420"/>
            </a:xfrm>
          </p:grpSpPr>
          <p:pic>
            <p:nvPicPr>
              <p:cNvPr id="74" name="図 73">
                <a:extLst>
                  <a:ext uri="{FF2B5EF4-FFF2-40B4-BE49-F238E27FC236}">
                    <a16:creationId xmlns:a16="http://schemas.microsoft.com/office/drawing/2014/main" id="{E6957AD7-662D-361F-E2D8-9D9298EA3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75" name="図 74">
                <a:extLst>
                  <a:ext uri="{FF2B5EF4-FFF2-40B4-BE49-F238E27FC236}">
                    <a16:creationId xmlns:a16="http://schemas.microsoft.com/office/drawing/2014/main" id="{A671A2FE-B27F-8596-64C0-18C904186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76" name="図 75">
                <a:extLst>
                  <a:ext uri="{FF2B5EF4-FFF2-40B4-BE49-F238E27FC236}">
                    <a16:creationId xmlns:a16="http://schemas.microsoft.com/office/drawing/2014/main" id="{7AE8E8B7-0E73-79CB-9899-DBAF570F3B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77" name="図 76">
                <a:extLst>
                  <a:ext uri="{FF2B5EF4-FFF2-40B4-BE49-F238E27FC236}">
                    <a16:creationId xmlns:a16="http://schemas.microsoft.com/office/drawing/2014/main" id="{C980B04F-5B4C-17E3-95D6-9AAB6D9E3B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graphicFrame>
        <p:nvGraphicFramePr>
          <p:cNvPr id="2" name="表 6">
            <a:extLst>
              <a:ext uri="{FF2B5EF4-FFF2-40B4-BE49-F238E27FC236}">
                <a16:creationId xmlns:a16="http://schemas.microsoft.com/office/drawing/2014/main" id="{B73A0648-617A-268C-5A64-B0F9551E7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601087"/>
              </p:ext>
            </p:extLst>
          </p:nvPr>
        </p:nvGraphicFramePr>
        <p:xfrm>
          <a:off x="337456" y="4689017"/>
          <a:ext cx="1151084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4065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415932014"/>
                    </a:ext>
                  </a:extLst>
                </a:gridCol>
              </a:tblGrid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3" name="矢印: 下カーブ 2">
            <a:extLst>
              <a:ext uri="{FF2B5EF4-FFF2-40B4-BE49-F238E27FC236}">
                <a16:creationId xmlns:a16="http://schemas.microsoft.com/office/drawing/2014/main" id="{5B8ADD25-DF7F-B3F8-4494-6582905773BE}"/>
              </a:ext>
            </a:extLst>
          </p:cNvPr>
          <p:cNvSpPr/>
          <p:nvPr/>
        </p:nvSpPr>
        <p:spPr>
          <a:xfrm>
            <a:off x="3484842" y="562192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矢印: 下カーブ 27">
            <a:extLst>
              <a:ext uri="{FF2B5EF4-FFF2-40B4-BE49-F238E27FC236}">
                <a16:creationId xmlns:a16="http://schemas.microsoft.com/office/drawing/2014/main" id="{363ECB1D-C18C-62AB-E350-1E098D3E4B09}"/>
              </a:ext>
            </a:extLst>
          </p:cNvPr>
          <p:cNvSpPr/>
          <p:nvPr/>
        </p:nvSpPr>
        <p:spPr>
          <a:xfrm>
            <a:off x="3505535" y="393804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矢印: 下カーブ 29">
            <a:extLst>
              <a:ext uri="{FF2B5EF4-FFF2-40B4-BE49-F238E27FC236}">
                <a16:creationId xmlns:a16="http://schemas.microsoft.com/office/drawing/2014/main" id="{EBA6E5CE-F749-1C40-6940-B4D896DBC436}"/>
              </a:ext>
            </a:extLst>
          </p:cNvPr>
          <p:cNvSpPr/>
          <p:nvPr/>
        </p:nvSpPr>
        <p:spPr>
          <a:xfrm flipV="1">
            <a:off x="3553221" y="2480903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下カーブ 30">
            <a:extLst>
              <a:ext uri="{FF2B5EF4-FFF2-40B4-BE49-F238E27FC236}">
                <a16:creationId xmlns:a16="http://schemas.microsoft.com/office/drawing/2014/main" id="{BE6F65EE-B600-1381-E750-2A593DF95710}"/>
              </a:ext>
            </a:extLst>
          </p:cNvPr>
          <p:cNvSpPr/>
          <p:nvPr/>
        </p:nvSpPr>
        <p:spPr>
          <a:xfrm flipV="1">
            <a:off x="3555451" y="2577714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FCB50A2-BCC3-5EF2-EEBF-A4C64E732676}"/>
              </a:ext>
            </a:extLst>
          </p:cNvPr>
          <p:cNvSpPr txBox="1"/>
          <p:nvPr/>
        </p:nvSpPr>
        <p:spPr>
          <a:xfrm>
            <a:off x="3234468" y="472410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E821700-DA3F-16E1-3282-7943AA0A9815}"/>
              </a:ext>
            </a:extLst>
          </p:cNvPr>
          <p:cNvSpPr txBox="1"/>
          <p:nvPr/>
        </p:nvSpPr>
        <p:spPr>
          <a:xfrm>
            <a:off x="3232100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39FA921-4AF5-381C-56B1-6F770C18B46E}"/>
              </a:ext>
            </a:extLst>
          </p:cNvPr>
          <p:cNvSpPr txBox="1"/>
          <p:nvPr/>
        </p:nvSpPr>
        <p:spPr>
          <a:xfrm>
            <a:off x="4519392" y="477013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D71BC1E-A338-0878-7A1F-5852AD5AF4D3}"/>
              </a:ext>
            </a:extLst>
          </p:cNvPr>
          <p:cNvSpPr txBox="1"/>
          <p:nvPr/>
        </p:nvSpPr>
        <p:spPr>
          <a:xfrm>
            <a:off x="4502379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03E5EF5-BB2C-328B-7006-F100D59A380F}"/>
              </a:ext>
            </a:extLst>
          </p:cNvPr>
          <p:cNvSpPr txBox="1"/>
          <p:nvPr/>
        </p:nvSpPr>
        <p:spPr>
          <a:xfrm>
            <a:off x="5804316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248148C-CB1E-F023-EB96-2BAD8E64FFD2}"/>
              </a:ext>
            </a:extLst>
          </p:cNvPr>
          <p:cNvSpPr txBox="1"/>
          <p:nvPr/>
        </p:nvSpPr>
        <p:spPr>
          <a:xfrm>
            <a:off x="5794428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9</a:t>
            </a:r>
            <a:endParaRPr kumimoji="1" lang="ja-JP" altLang="en-US" sz="4000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F511EB43-7F4D-E108-C0A2-6A809C13E5D8}"/>
              </a:ext>
            </a:extLst>
          </p:cNvPr>
          <p:cNvSpPr txBox="1"/>
          <p:nvPr/>
        </p:nvSpPr>
        <p:spPr>
          <a:xfrm>
            <a:off x="7089240" y="4727059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2058448-E7AF-8B81-AC8B-543D1880FD2B}"/>
              </a:ext>
            </a:extLst>
          </p:cNvPr>
          <p:cNvSpPr txBox="1"/>
          <p:nvPr/>
        </p:nvSpPr>
        <p:spPr>
          <a:xfrm>
            <a:off x="6955847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12</a:t>
            </a:r>
            <a:endParaRPr kumimoji="1" lang="ja-JP" altLang="en-US" sz="4000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6D9CC474-0E59-A130-7258-FD91F44097AD}"/>
              </a:ext>
            </a:extLst>
          </p:cNvPr>
          <p:cNvSpPr txBox="1"/>
          <p:nvPr/>
        </p:nvSpPr>
        <p:spPr>
          <a:xfrm>
            <a:off x="8374164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BA986AC-810D-5ADC-F0C7-563EE19BC4D3}"/>
              </a:ext>
            </a:extLst>
          </p:cNvPr>
          <p:cNvSpPr txBox="1"/>
          <p:nvPr/>
        </p:nvSpPr>
        <p:spPr>
          <a:xfrm>
            <a:off x="8214669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15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E57FDC8-5F90-6044-7960-C5A64AE3F2DF}"/>
              </a:ext>
            </a:extLst>
          </p:cNvPr>
          <p:cNvSpPr txBox="1"/>
          <p:nvPr/>
        </p:nvSpPr>
        <p:spPr>
          <a:xfrm>
            <a:off x="9659090" y="478223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B395CAD0-53AF-69C6-B7EC-0A402451F52E}"/>
              </a:ext>
            </a:extLst>
          </p:cNvPr>
          <p:cNvSpPr txBox="1"/>
          <p:nvPr/>
        </p:nvSpPr>
        <p:spPr>
          <a:xfrm>
            <a:off x="9506154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18</a:t>
            </a:r>
            <a:endParaRPr kumimoji="1" lang="ja-JP" altLang="en-US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AC7B5A3-7847-6D59-0029-C1CC5D1E6FCE}"/>
              </a:ext>
            </a:extLst>
          </p:cNvPr>
          <p:cNvSpPr txBox="1"/>
          <p:nvPr/>
        </p:nvSpPr>
        <p:spPr>
          <a:xfrm>
            <a:off x="420675" y="4708787"/>
            <a:ext cx="2097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 ビン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0A035B7-443A-4E98-BFA2-0D8ED6AB17B2}"/>
              </a:ext>
            </a:extLst>
          </p:cNvPr>
          <p:cNvSpPr txBox="1"/>
          <p:nvPr/>
        </p:nvSpPr>
        <p:spPr>
          <a:xfrm>
            <a:off x="343699" y="5416673"/>
            <a:ext cx="2610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豆の数 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7C207EA9-9AAB-8E4A-97C4-CDDEAC0C1C89}"/>
              </a:ext>
            </a:extLst>
          </p:cNvPr>
          <p:cNvSpPr txBox="1"/>
          <p:nvPr/>
        </p:nvSpPr>
        <p:spPr>
          <a:xfrm>
            <a:off x="1577109" y="1975891"/>
            <a:ext cx="220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豆の数</a:t>
            </a:r>
            <a:endParaRPr kumimoji="1" lang="ja-JP" altLang="en-US" sz="4400" b="1" dirty="0"/>
          </a:p>
        </p:txBody>
      </p:sp>
      <p:grpSp>
        <p:nvGrpSpPr>
          <p:cNvPr id="196" name="グループ化 195">
            <a:extLst>
              <a:ext uri="{FF2B5EF4-FFF2-40B4-BE49-F238E27FC236}">
                <a16:creationId xmlns:a16="http://schemas.microsoft.com/office/drawing/2014/main" id="{6BAB3FAB-2CB3-4F33-7EAC-8182129A0C46}"/>
              </a:ext>
            </a:extLst>
          </p:cNvPr>
          <p:cNvGrpSpPr/>
          <p:nvPr/>
        </p:nvGrpSpPr>
        <p:grpSpPr>
          <a:xfrm>
            <a:off x="6751411" y="859434"/>
            <a:ext cx="995446" cy="1322758"/>
            <a:chOff x="6751411" y="1240431"/>
            <a:chExt cx="995446" cy="1322758"/>
          </a:xfrm>
        </p:grpSpPr>
        <p:grpSp>
          <p:nvGrpSpPr>
            <p:cNvPr id="106" name="グループ化 105">
              <a:extLst>
                <a:ext uri="{FF2B5EF4-FFF2-40B4-BE49-F238E27FC236}">
                  <a16:creationId xmlns:a16="http://schemas.microsoft.com/office/drawing/2014/main" id="{624BE432-3C9E-FA7E-A0AB-93917970B70A}"/>
                </a:ext>
              </a:extLst>
            </p:cNvPr>
            <p:cNvGrpSpPr/>
            <p:nvPr/>
          </p:nvGrpSpPr>
          <p:grpSpPr>
            <a:xfrm>
              <a:off x="6751411" y="1240431"/>
              <a:ext cx="975703" cy="644283"/>
              <a:chOff x="6373891" y="1125451"/>
              <a:chExt cx="1153674" cy="761802"/>
            </a:xfrm>
          </p:grpSpPr>
          <p:grpSp>
            <p:nvGrpSpPr>
              <p:cNvPr id="96" name="グループ化 95">
                <a:extLst>
                  <a:ext uri="{FF2B5EF4-FFF2-40B4-BE49-F238E27FC236}">
                    <a16:creationId xmlns:a16="http://schemas.microsoft.com/office/drawing/2014/main" id="{09C07F6A-9ADC-7FC6-C773-3C5D451B1252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97" name="図 96">
                  <a:extLst>
                    <a:ext uri="{FF2B5EF4-FFF2-40B4-BE49-F238E27FC236}">
                      <a16:creationId xmlns:a16="http://schemas.microsoft.com/office/drawing/2014/main" id="{92734A5A-0D46-B4F6-ACE8-83AB595FF2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98" name="図 97">
                  <a:extLst>
                    <a:ext uri="{FF2B5EF4-FFF2-40B4-BE49-F238E27FC236}">
                      <a16:creationId xmlns:a16="http://schemas.microsoft.com/office/drawing/2014/main" id="{09062637-FDF1-4C98-881C-3B11E02E18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99" name="図 98">
                  <a:extLst>
                    <a:ext uri="{FF2B5EF4-FFF2-40B4-BE49-F238E27FC236}">
                      <a16:creationId xmlns:a16="http://schemas.microsoft.com/office/drawing/2014/main" id="{7C9C980E-1345-0CBC-FADB-53A2E08541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0" name="図 99">
                  <a:extLst>
                    <a:ext uri="{FF2B5EF4-FFF2-40B4-BE49-F238E27FC236}">
                      <a16:creationId xmlns:a16="http://schemas.microsoft.com/office/drawing/2014/main" id="{218E0FFD-BAB6-AC8E-0EE0-7CEA602E7A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01" name="グループ化 100">
                <a:extLst>
                  <a:ext uri="{FF2B5EF4-FFF2-40B4-BE49-F238E27FC236}">
                    <a16:creationId xmlns:a16="http://schemas.microsoft.com/office/drawing/2014/main" id="{3FC61411-4E57-0D38-75F6-8BD10F194798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02" name="図 101">
                  <a:extLst>
                    <a:ext uri="{FF2B5EF4-FFF2-40B4-BE49-F238E27FC236}">
                      <a16:creationId xmlns:a16="http://schemas.microsoft.com/office/drawing/2014/main" id="{7AB9AE48-403E-506C-C125-BA7D5E7435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03" name="図 102">
                  <a:extLst>
                    <a:ext uri="{FF2B5EF4-FFF2-40B4-BE49-F238E27FC236}">
                      <a16:creationId xmlns:a16="http://schemas.microsoft.com/office/drawing/2014/main" id="{6F485F8E-FD5E-6888-9625-FA8105F5A8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4" name="図 103">
                  <a:extLst>
                    <a:ext uri="{FF2B5EF4-FFF2-40B4-BE49-F238E27FC236}">
                      <a16:creationId xmlns:a16="http://schemas.microsoft.com/office/drawing/2014/main" id="{6756FC99-4228-CA05-85B6-108C351913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5" name="図 104">
                  <a:extLst>
                    <a:ext uri="{FF2B5EF4-FFF2-40B4-BE49-F238E27FC236}">
                      <a16:creationId xmlns:a16="http://schemas.microsoft.com/office/drawing/2014/main" id="{C4A362D3-4C66-9A46-4700-2478F56AF5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7" name="グループ化 106">
              <a:extLst>
                <a:ext uri="{FF2B5EF4-FFF2-40B4-BE49-F238E27FC236}">
                  <a16:creationId xmlns:a16="http://schemas.microsoft.com/office/drawing/2014/main" id="{8103A08B-DBCC-2489-478E-04C5B2A14ECD}"/>
                </a:ext>
              </a:extLst>
            </p:cNvPr>
            <p:cNvGrpSpPr/>
            <p:nvPr/>
          </p:nvGrpSpPr>
          <p:grpSpPr>
            <a:xfrm>
              <a:off x="6771154" y="1918906"/>
              <a:ext cx="975703" cy="644283"/>
              <a:chOff x="6373891" y="1125451"/>
              <a:chExt cx="1153674" cy="761802"/>
            </a:xfrm>
          </p:grpSpPr>
          <p:grpSp>
            <p:nvGrpSpPr>
              <p:cNvPr id="108" name="グループ化 107">
                <a:extLst>
                  <a:ext uri="{FF2B5EF4-FFF2-40B4-BE49-F238E27FC236}">
                    <a16:creationId xmlns:a16="http://schemas.microsoft.com/office/drawing/2014/main" id="{4EE8DDA5-F5F7-7E5C-743B-85A7154D10D5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14" name="図 113">
                  <a:extLst>
                    <a:ext uri="{FF2B5EF4-FFF2-40B4-BE49-F238E27FC236}">
                      <a16:creationId xmlns:a16="http://schemas.microsoft.com/office/drawing/2014/main" id="{6CEAA13C-0AE6-9907-C748-C428FB61D7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15" name="図 114">
                  <a:extLst>
                    <a:ext uri="{FF2B5EF4-FFF2-40B4-BE49-F238E27FC236}">
                      <a16:creationId xmlns:a16="http://schemas.microsoft.com/office/drawing/2014/main" id="{96800CAB-7B79-392C-CEDD-5717993051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6" name="図 115">
                  <a:extLst>
                    <a:ext uri="{FF2B5EF4-FFF2-40B4-BE49-F238E27FC236}">
                      <a16:creationId xmlns:a16="http://schemas.microsoft.com/office/drawing/2014/main" id="{7278DB32-A5CB-B818-830C-3834DC8864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7" name="図 116">
                  <a:extLst>
                    <a:ext uri="{FF2B5EF4-FFF2-40B4-BE49-F238E27FC236}">
                      <a16:creationId xmlns:a16="http://schemas.microsoft.com/office/drawing/2014/main" id="{83DE469C-F1CE-1806-EF7F-BAF9AD6F4C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09" name="グループ化 108">
                <a:extLst>
                  <a:ext uri="{FF2B5EF4-FFF2-40B4-BE49-F238E27FC236}">
                    <a16:creationId xmlns:a16="http://schemas.microsoft.com/office/drawing/2014/main" id="{9D535EBE-FBD8-231D-BD33-96776EB9CCFC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10" name="図 109">
                  <a:extLst>
                    <a:ext uri="{FF2B5EF4-FFF2-40B4-BE49-F238E27FC236}">
                      <a16:creationId xmlns:a16="http://schemas.microsoft.com/office/drawing/2014/main" id="{53B277CC-30BB-1D54-B22D-1B94E5390F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11" name="図 110">
                  <a:extLst>
                    <a:ext uri="{FF2B5EF4-FFF2-40B4-BE49-F238E27FC236}">
                      <a16:creationId xmlns:a16="http://schemas.microsoft.com/office/drawing/2014/main" id="{29CE61F7-889F-F00C-5786-05DFEE0CF7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2" name="図 111">
                  <a:extLst>
                    <a:ext uri="{FF2B5EF4-FFF2-40B4-BE49-F238E27FC236}">
                      <a16:creationId xmlns:a16="http://schemas.microsoft.com/office/drawing/2014/main" id="{30BD6956-E491-F551-B313-464F0C878B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3" name="図 112">
                  <a:extLst>
                    <a:ext uri="{FF2B5EF4-FFF2-40B4-BE49-F238E27FC236}">
                      <a16:creationId xmlns:a16="http://schemas.microsoft.com/office/drawing/2014/main" id="{82777DB4-3A5A-7494-E2AC-92A31FC323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8" name="グループ化 197">
            <a:extLst>
              <a:ext uri="{FF2B5EF4-FFF2-40B4-BE49-F238E27FC236}">
                <a16:creationId xmlns:a16="http://schemas.microsoft.com/office/drawing/2014/main" id="{70F574BE-3F39-38B5-AC1D-FCA38A84BE38}"/>
              </a:ext>
            </a:extLst>
          </p:cNvPr>
          <p:cNvGrpSpPr/>
          <p:nvPr/>
        </p:nvGrpSpPr>
        <p:grpSpPr>
          <a:xfrm>
            <a:off x="9374603" y="895787"/>
            <a:ext cx="975703" cy="1976912"/>
            <a:chOff x="9374603" y="1276784"/>
            <a:chExt cx="975703" cy="1976912"/>
          </a:xfrm>
        </p:grpSpPr>
        <p:grpSp>
          <p:nvGrpSpPr>
            <p:cNvPr id="146" name="グループ化 145">
              <a:extLst>
                <a:ext uri="{FF2B5EF4-FFF2-40B4-BE49-F238E27FC236}">
                  <a16:creationId xmlns:a16="http://schemas.microsoft.com/office/drawing/2014/main" id="{2BC2B7BE-924D-3740-8EB8-2322413C35F0}"/>
                </a:ext>
              </a:extLst>
            </p:cNvPr>
            <p:cNvGrpSpPr/>
            <p:nvPr/>
          </p:nvGrpSpPr>
          <p:grpSpPr>
            <a:xfrm>
              <a:off x="9374603" y="1276784"/>
              <a:ext cx="975703" cy="644283"/>
              <a:chOff x="6373891" y="1125451"/>
              <a:chExt cx="1153674" cy="761802"/>
            </a:xfrm>
          </p:grpSpPr>
          <p:grpSp>
            <p:nvGrpSpPr>
              <p:cNvPr id="147" name="グループ化 146">
                <a:extLst>
                  <a:ext uri="{FF2B5EF4-FFF2-40B4-BE49-F238E27FC236}">
                    <a16:creationId xmlns:a16="http://schemas.microsoft.com/office/drawing/2014/main" id="{B40ECF36-1587-9B1D-513D-5CB294266DAD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53" name="図 152">
                  <a:extLst>
                    <a:ext uri="{FF2B5EF4-FFF2-40B4-BE49-F238E27FC236}">
                      <a16:creationId xmlns:a16="http://schemas.microsoft.com/office/drawing/2014/main" id="{F13F1201-CB65-F1ED-5C53-D117425298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54" name="図 153">
                  <a:extLst>
                    <a:ext uri="{FF2B5EF4-FFF2-40B4-BE49-F238E27FC236}">
                      <a16:creationId xmlns:a16="http://schemas.microsoft.com/office/drawing/2014/main" id="{01AD3229-CBB9-18AF-4C50-0F880E074C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5" name="図 154">
                  <a:extLst>
                    <a:ext uri="{FF2B5EF4-FFF2-40B4-BE49-F238E27FC236}">
                      <a16:creationId xmlns:a16="http://schemas.microsoft.com/office/drawing/2014/main" id="{6EE60159-5BA0-3880-D04E-A030D66E8F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6" name="図 155">
                  <a:extLst>
                    <a:ext uri="{FF2B5EF4-FFF2-40B4-BE49-F238E27FC236}">
                      <a16:creationId xmlns:a16="http://schemas.microsoft.com/office/drawing/2014/main" id="{3BE00FB9-5F2F-8CF0-947A-78E37F332D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48" name="グループ化 147">
                <a:extLst>
                  <a:ext uri="{FF2B5EF4-FFF2-40B4-BE49-F238E27FC236}">
                    <a16:creationId xmlns:a16="http://schemas.microsoft.com/office/drawing/2014/main" id="{6F11010F-4B8D-01FA-9778-4E6E9D5C4E98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49" name="図 148">
                  <a:extLst>
                    <a:ext uri="{FF2B5EF4-FFF2-40B4-BE49-F238E27FC236}">
                      <a16:creationId xmlns:a16="http://schemas.microsoft.com/office/drawing/2014/main" id="{0F932A23-CE3F-FCFB-7C7A-4C2E101EEA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50" name="図 149">
                  <a:extLst>
                    <a:ext uri="{FF2B5EF4-FFF2-40B4-BE49-F238E27FC236}">
                      <a16:creationId xmlns:a16="http://schemas.microsoft.com/office/drawing/2014/main" id="{E0901620-05A4-E4AF-12AC-10CA41C9C3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1" name="図 150">
                  <a:extLst>
                    <a:ext uri="{FF2B5EF4-FFF2-40B4-BE49-F238E27FC236}">
                      <a16:creationId xmlns:a16="http://schemas.microsoft.com/office/drawing/2014/main" id="{D9E8E8FA-A15B-1DB4-238D-D695F92E2E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2" name="図 151">
                  <a:extLst>
                    <a:ext uri="{FF2B5EF4-FFF2-40B4-BE49-F238E27FC236}">
                      <a16:creationId xmlns:a16="http://schemas.microsoft.com/office/drawing/2014/main" id="{113F9A19-03DB-2CF5-FBBF-84899E5D38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7" name="グループ化 156">
              <a:extLst>
                <a:ext uri="{FF2B5EF4-FFF2-40B4-BE49-F238E27FC236}">
                  <a16:creationId xmlns:a16="http://schemas.microsoft.com/office/drawing/2014/main" id="{E74F847B-0D67-08C9-7D67-D71243C986CF}"/>
                </a:ext>
              </a:extLst>
            </p:cNvPr>
            <p:cNvGrpSpPr/>
            <p:nvPr/>
          </p:nvGrpSpPr>
          <p:grpSpPr>
            <a:xfrm>
              <a:off x="9374603" y="1933487"/>
              <a:ext cx="975703" cy="644283"/>
              <a:chOff x="6373891" y="1125451"/>
              <a:chExt cx="1153674" cy="761802"/>
            </a:xfrm>
          </p:grpSpPr>
          <p:grpSp>
            <p:nvGrpSpPr>
              <p:cNvPr id="158" name="グループ化 157">
                <a:extLst>
                  <a:ext uri="{FF2B5EF4-FFF2-40B4-BE49-F238E27FC236}">
                    <a16:creationId xmlns:a16="http://schemas.microsoft.com/office/drawing/2014/main" id="{10140F97-9FAD-5BAC-5441-12467DB32ABD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64" name="図 163">
                  <a:extLst>
                    <a:ext uri="{FF2B5EF4-FFF2-40B4-BE49-F238E27FC236}">
                      <a16:creationId xmlns:a16="http://schemas.microsoft.com/office/drawing/2014/main" id="{2EF799FA-4148-0B5F-4CF4-68504D9539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65" name="図 164">
                  <a:extLst>
                    <a:ext uri="{FF2B5EF4-FFF2-40B4-BE49-F238E27FC236}">
                      <a16:creationId xmlns:a16="http://schemas.microsoft.com/office/drawing/2014/main" id="{825980A3-D83B-DA67-DFBE-1603F5B0D5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6" name="図 165">
                  <a:extLst>
                    <a:ext uri="{FF2B5EF4-FFF2-40B4-BE49-F238E27FC236}">
                      <a16:creationId xmlns:a16="http://schemas.microsoft.com/office/drawing/2014/main" id="{35B89E1D-4D1A-075D-558B-30CAAD04AB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7" name="図 166">
                  <a:extLst>
                    <a:ext uri="{FF2B5EF4-FFF2-40B4-BE49-F238E27FC236}">
                      <a16:creationId xmlns:a16="http://schemas.microsoft.com/office/drawing/2014/main" id="{56C0DAE9-30AA-544C-101B-CA5A2BCFEA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59" name="グループ化 158">
                <a:extLst>
                  <a:ext uri="{FF2B5EF4-FFF2-40B4-BE49-F238E27FC236}">
                    <a16:creationId xmlns:a16="http://schemas.microsoft.com/office/drawing/2014/main" id="{10A5F2E8-5F01-0DE6-65BD-0CC9F8B9F837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60" name="図 159">
                  <a:extLst>
                    <a:ext uri="{FF2B5EF4-FFF2-40B4-BE49-F238E27FC236}">
                      <a16:creationId xmlns:a16="http://schemas.microsoft.com/office/drawing/2014/main" id="{08918876-2B9B-0F69-005F-F61D5BE381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61" name="図 160">
                  <a:extLst>
                    <a:ext uri="{FF2B5EF4-FFF2-40B4-BE49-F238E27FC236}">
                      <a16:creationId xmlns:a16="http://schemas.microsoft.com/office/drawing/2014/main" id="{792CB7E8-9FE1-0E79-AD91-C469548ED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2" name="図 161">
                  <a:extLst>
                    <a:ext uri="{FF2B5EF4-FFF2-40B4-BE49-F238E27FC236}">
                      <a16:creationId xmlns:a16="http://schemas.microsoft.com/office/drawing/2014/main" id="{C990814E-9E80-D2DF-E09A-1189B53BA2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3" name="図 162">
                  <a:extLst>
                    <a:ext uri="{FF2B5EF4-FFF2-40B4-BE49-F238E27FC236}">
                      <a16:creationId xmlns:a16="http://schemas.microsoft.com/office/drawing/2014/main" id="{8C61A3FA-6D99-212B-4ADA-F092D81FBB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8" name="グループ化 167">
              <a:extLst>
                <a:ext uri="{FF2B5EF4-FFF2-40B4-BE49-F238E27FC236}">
                  <a16:creationId xmlns:a16="http://schemas.microsoft.com/office/drawing/2014/main" id="{04B969A9-48A7-BF69-EE2D-C81132CCC75E}"/>
                </a:ext>
              </a:extLst>
            </p:cNvPr>
            <p:cNvGrpSpPr/>
            <p:nvPr/>
          </p:nvGrpSpPr>
          <p:grpSpPr>
            <a:xfrm>
              <a:off x="9374603" y="2609413"/>
              <a:ext cx="975703" cy="644283"/>
              <a:chOff x="6373891" y="1125451"/>
              <a:chExt cx="1153674" cy="761802"/>
            </a:xfrm>
          </p:grpSpPr>
          <p:grpSp>
            <p:nvGrpSpPr>
              <p:cNvPr id="169" name="グループ化 168">
                <a:extLst>
                  <a:ext uri="{FF2B5EF4-FFF2-40B4-BE49-F238E27FC236}">
                    <a16:creationId xmlns:a16="http://schemas.microsoft.com/office/drawing/2014/main" id="{FCF0D9F3-EE05-2AC8-C412-DE66A40B3812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75" name="図 174">
                  <a:extLst>
                    <a:ext uri="{FF2B5EF4-FFF2-40B4-BE49-F238E27FC236}">
                      <a16:creationId xmlns:a16="http://schemas.microsoft.com/office/drawing/2014/main" id="{A91A8FF4-78B3-26F5-FA66-C42BC98F18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76" name="図 175">
                  <a:extLst>
                    <a:ext uri="{FF2B5EF4-FFF2-40B4-BE49-F238E27FC236}">
                      <a16:creationId xmlns:a16="http://schemas.microsoft.com/office/drawing/2014/main" id="{B91C4B20-5276-F360-5B0F-8B449DDD61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7" name="図 176">
                  <a:extLst>
                    <a:ext uri="{FF2B5EF4-FFF2-40B4-BE49-F238E27FC236}">
                      <a16:creationId xmlns:a16="http://schemas.microsoft.com/office/drawing/2014/main" id="{4A4D5FAF-5D45-71D1-A60C-A81582AC72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8" name="図 177">
                  <a:extLst>
                    <a:ext uri="{FF2B5EF4-FFF2-40B4-BE49-F238E27FC236}">
                      <a16:creationId xmlns:a16="http://schemas.microsoft.com/office/drawing/2014/main" id="{A23E6F14-9058-0E20-04F0-4FBC8993EC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グループ化 169">
                <a:extLst>
                  <a:ext uri="{FF2B5EF4-FFF2-40B4-BE49-F238E27FC236}">
                    <a16:creationId xmlns:a16="http://schemas.microsoft.com/office/drawing/2014/main" id="{27656707-5EAF-312A-1BC7-EE30FCB68E6B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71" name="図 170">
                  <a:extLst>
                    <a:ext uri="{FF2B5EF4-FFF2-40B4-BE49-F238E27FC236}">
                      <a16:creationId xmlns:a16="http://schemas.microsoft.com/office/drawing/2014/main" id="{65D4A913-8B80-99CB-8251-3E6AD3D9B2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72" name="図 171">
                  <a:extLst>
                    <a:ext uri="{FF2B5EF4-FFF2-40B4-BE49-F238E27FC236}">
                      <a16:creationId xmlns:a16="http://schemas.microsoft.com/office/drawing/2014/main" id="{D073E6F9-0525-BD34-D150-33A207AB36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3" name="図 172">
                  <a:extLst>
                    <a:ext uri="{FF2B5EF4-FFF2-40B4-BE49-F238E27FC236}">
                      <a16:creationId xmlns:a16="http://schemas.microsoft.com/office/drawing/2014/main" id="{4D881018-B28C-C7CD-1C95-AEC3D680B2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4" name="図 173">
                  <a:extLst>
                    <a:ext uri="{FF2B5EF4-FFF2-40B4-BE49-F238E27FC236}">
                      <a16:creationId xmlns:a16="http://schemas.microsoft.com/office/drawing/2014/main" id="{63A23004-6AD9-E34F-2FB1-61A3227653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7" name="グループ化 196">
            <a:extLst>
              <a:ext uri="{FF2B5EF4-FFF2-40B4-BE49-F238E27FC236}">
                <a16:creationId xmlns:a16="http://schemas.microsoft.com/office/drawing/2014/main" id="{89890A2F-53FE-DFFC-2404-160E7636C408}"/>
              </a:ext>
            </a:extLst>
          </p:cNvPr>
          <p:cNvGrpSpPr/>
          <p:nvPr/>
        </p:nvGrpSpPr>
        <p:grpSpPr>
          <a:xfrm>
            <a:off x="8117259" y="846004"/>
            <a:ext cx="995446" cy="1990871"/>
            <a:chOff x="8081954" y="1249416"/>
            <a:chExt cx="995446" cy="1990871"/>
          </a:xfrm>
        </p:grpSpPr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608C9035-3599-B5B3-3141-9795E26493BD}"/>
                </a:ext>
              </a:extLst>
            </p:cNvPr>
            <p:cNvGrpSpPr/>
            <p:nvPr/>
          </p:nvGrpSpPr>
          <p:grpSpPr>
            <a:xfrm>
              <a:off x="8081954" y="1249416"/>
              <a:ext cx="975703" cy="644283"/>
              <a:chOff x="6373891" y="1125451"/>
              <a:chExt cx="1153674" cy="761802"/>
            </a:xfrm>
          </p:grpSpPr>
          <p:grpSp>
            <p:nvGrpSpPr>
              <p:cNvPr id="120" name="グループ化 119">
                <a:extLst>
                  <a:ext uri="{FF2B5EF4-FFF2-40B4-BE49-F238E27FC236}">
                    <a16:creationId xmlns:a16="http://schemas.microsoft.com/office/drawing/2014/main" id="{F8FEBE74-AC52-93E3-29C3-77EC7902B4E9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26" name="図 125">
                  <a:extLst>
                    <a:ext uri="{FF2B5EF4-FFF2-40B4-BE49-F238E27FC236}">
                      <a16:creationId xmlns:a16="http://schemas.microsoft.com/office/drawing/2014/main" id="{0E8CAE37-A861-7570-4E91-C6F67D8FFC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27" name="図 126">
                  <a:extLst>
                    <a:ext uri="{FF2B5EF4-FFF2-40B4-BE49-F238E27FC236}">
                      <a16:creationId xmlns:a16="http://schemas.microsoft.com/office/drawing/2014/main" id="{B889BD7F-79EA-241F-B455-9145B754BD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8" name="図 127">
                  <a:extLst>
                    <a:ext uri="{FF2B5EF4-FFF2-40B4-BE49-F238E27FC236}">
                      <a16:creationId xmlns:a16="http://schemas.microsoft.com/office/drawing/2014/main" id="{E53CC5A5-7F7D-5F5F-38D5-4C292CECC8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9" name="図 128">
                  <a:extLst>
                    <a:ext uri="{FF2B5EF4-FFF2-40B4-BE49-F238E27FC236}">
                      <a16:creationId xmlns:a16="http://schemas.microsoft.com/office/drawing/2014/main" id="{72B2DA94-24D3-3F0D-0745-1B55753DF2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21" name="グループ化 120">
                <a:extLst>
                  <a:ext uri="{FF2B5EF4-FFF2-40B4-BE49-F238E27FC236}">
                    <a16:creationId xmlns:a16="http://schemas.microsoft.com/office/drawing/2014/main" id="{CB992EBE-82B0-951A-B2C8-AE558F53F0B6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22" name="図 121">
                  <a:extLst>
                    <a:ext uri="{FF2B5EF4-FFF2-40B4-BE49-F238E27FC236}">
                      <a16:creationId xmlns:a16="http://schemas.microsoft.com/office/drawing/2014/main" id="{EB0EAFBF-0E4C-AAD7-499A-4AD40B28A9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23" name="図 122">
                  <a:extLst>
                    <a:ext uri="{FF2B5EF4-FFF2-40B4-BE49-F238E27FC236}">
                      <a16:creationId xmlns:a16="http://schemas.microsoft.com/office/drawing/2014/main" id="{2BB4B0B3-8EB9-3B51-3F15-BAAF855471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4" name="図 123">
                  <a:extLst>
                    <a:ext uri="{FF2B5EF4-FFF2-40B4-BE49-F238E27FC236}">
                      <a16:creationId xmlns:a16="http://schemas.microsoft.com/office/drawing/2014/main" id="{F9BB5B53-3194-7F81-B604-4CC325CF53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5" name="図 124">
                  <a:extLst>
                    <a:ext uri="{FF2B5EF4-FFF2-40B4-BE49-F238E27FC236}">
                      <a16:creationId xmlns:a16="http://schemas.microsoft.com/office/drawing/2014/main" id="{1024635B-FE68-2BCC-D679-ED69376C06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0" name="グループ化 129">
              <a:extLst>
                <a:ext uri="{FF2B5EF4-FFF2-40B4-BE49-F238E27FC236}">
                  <a16:creationId xmlns:a16="http://schemas.microsoft.com/office/drawing/2014/main" id="{57A0D170-B281-B1C0-DC7D-B8038D0918BC}"/>
                </a:ext>
              </a:extLst>
            </p:cNvPr>
            <p:cNvGrpSpPr/>
            <p:nvPr/>
          </p:nvGrpSpPr>
          <p:grpSpPr>
            <a:xfrm>
              <a:off x="8101697" y="1927891"/>
              <a:ext cx="975703" cy="644283"/>
              <a:chOff x="6373891" y="1125451"/>
              <a:chExt cx="1153674" cy="761802"/>
            </a:xfrm>
          </p:grpSpPr>
          <p:grpSp>
            <p:nvGrpSpPr>
              <p:cNvPr id="131" name="グループ化 130">
                <a:extLst>
                  <a:ext uri="{FF2B5EF4-FFF2-40B4-BE49-F238E27FC236}">
                    <a16:creationId xmlns:a16="http://schemas.microsoft.com/office/drawing/2014/main" id="{A84A326C-EFF8-F934-44F8-01A10B32DC7A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37" name="図 136">
                  <a:extLst>
                    <a:ext uri="{FF2B5EF4-FFF2-40B4-BE49-F238E27FC236}">
                      <a16:creationId xmlns:a16="http://schemas.microsoft.com/office/drawing/2014/main" id="{60355F69-6FEE-4BFF-98CA-C16B406D93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38" name="図 137">
                  <a:extLst>
                    <a:ext uri="{FF2B5EF4-FFF2-40B4-BE49-F238E27FC236}">
                      <a16:creationId xmlns:a16="http://schemas.microsoft.com/office/drawing/2014/main" id="{9A02425D-EA4F-91D9-F481-D8D2C6A6B2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9" name="図 138">
                  <a:extLst>
                    <a:ext uri="{FF2B5EF4-FFF2-40B4-BE49-F238E27FC236}">
                      <a16:creationId xmlns:a16="http://schemas.microsoft.com/office/drawing/2014/main" id="{F4DE5AE0-5530-2223-9F15-F577B15914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40" name="図 139">
                  <a:extLst>
                    <a:ext uri="{FF2B5EF4-FFF2-40B4-BE49-F238E27FC236}">
                      <a16:creationId xmlns:a16="http://schemas.microsoft.com/office/drawing/2014/main" id="{514038AB-B712-C2A4-3CE1-DDCD4D9EF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32" name="グループ化 131">
                <a:extLst>
                  <a:ext uri="{FF2B5EF4-FFF2-40B4-BE49-F238E27FC236}">
                    <a16:creationId xmlns:a16="http://schemas.microsoft.com/office/drawing/2014/main" id="{3848C2D1-E6B7-85A1-F583-978730352233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33" name="図 132">
                  <a:extLst>
                    <a:ext uri="{FF2B5EF4-FFF2-40B4-BE49-F238E27FC236}">
                      <a16:creationId xmlns:a16="http://schemas.microsoft.com/office/drawing/2014/main" id="{7B4C80F9-A45C-BFF7-A10A-DF53833283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34" name="図 133">
                  <a:extLst>
                    <a:ext uri="{FF2B5EF4-FFF2-40B4-BE49-F238E27FC236}">
                      <a16:creationId xmlns:a16="http://schemas.microsoft.com/office/drawing/2014/main" id="{54F07EA4-641C-DC5D-C3DD-2B266C549B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5" name="図 134">
                  <a:extLst>
                    <a:ext uri="{FF2B5EF4-FFF2-40B4-BE49-F238E27FC236}">
                      <a16:creationId xmlns:a16="http://schemas.microsoft.com/office/drawing/2014/main" id="{0D335CCC-C996-63D4-B1CF-E8B37564D7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6" name="図 135">
                  <a:extLst>
                    <a:ext uri="{FF2B5EF4-FFF2-40B4-BE49-F238E27FC236}">
                      <a16:creationId xmlns:a16="http://schemas.microsoft.com/office/drawing/2014/main" id="{EEB6CB53-F50E-44D0-AC45-F256736330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2" name="グループ化 181">
              <a:extLst>
                <a:ext uri="{FF2B5EF4-FFF2-40B4-BE49-F238E27FC236}">
                  <a16:creationId xmlns:a16="http://schemas.microsoft.com/office/drawing/2014/main" id="{47244092-ACAF-1057-BE1E-C33373711814}"/>
                </a:ext>
              </a:extLst>
            </p:cNvPr>
            <p:cNvGrpSpPr/>
            <p:nvPr/>
          </p:nvGrpSpPr>
          <p:grpSpPr>
            <a:xfrm flipH="1">
              <a:off x="8120427" y="2596004"/>
              <a:ext cx="479924" cy="644283"/>
              <a:chOff x="1442117" y="2524026"/>
              <a:chExt cx="1794027" cy="2408420"/>
            </a:xfrm>
          </p:grpSpPr>
          <p:pic>
            <p:nvPicPr>
              <p:cNvPr id="183" name="図 182">
                <a:extLst>
                  <a:ext uri="{FF2B5EF4-FFF2-40B4-BE49-F238E27FC236}">
                    <a16:creationId xmlns:a16="http://schemas.microsoft.com/office/drawing/2014/main" id="{6B897E98-292E-9B10-8884-ED7D5A767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84" name="図 183">
                <a:extLst>
                  <a:ext uri="{FF2B5EF4-FFF2-40B4-BE49-F238E27FC236}">
                    <a16:creationId xmlns:a16="http://schemas.microsoft.com/office/drawing/2014/main" id="{39DFFEBD-55D4-6F9F-E038-FC4851D6E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85" name="図 184">
                <a:extLst>
                  <a:ext uri="{FF2B5EF4-FFF2-40B4-BE49-F238E27FC236}">
                    <a16:creationId xmlns:a16="http://schemas.microsoft.com/office/drawing/2014/main" id="{5FBC2627-AFBB-AC02-F237-CCE86AD63E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86" name="図 185">
                <a:extLst>
                  <a:ext uri="{FF2B5EF4-FFF2-40B4-BE49-F238E27FC236}">
                    <a16:creationId xmlns:a16="http://schemas.microsoft.com/office/drawing/2014/main" id="{B6E1CBEF-A6C1-2754-98DA-ED6095C197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C83033C2-F483-B748-6318-1D3F6AC03706}"/>
              </a:ext>
            </a:extLst>
          </p:cNvPr>
          <p:cNvSpPr txBox="1"/>
          <p:nvPr/>
        </p:nvSpPr>
        <p:spPr>
          <a:xfrm>
            <a:off x="181667" y="3423934"/>
            <a:ext cx="3289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表にすると</a:t>
            </a:r>
            <a:endParaRPr kumimoji="1" lang="ja-JP" altLang="en-US" sz="4400" b="1" dirty="0"/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2E4A81D2-1BD9-CE5D-5100-E02CC25BA52E}"/>
              </a:ext>
            </a:extLst>
          </p:cNvPr>
          <p:cNvSpPr txBox="1"/>
          <p:nvPr/>
        </p:nvSpPr>
        <p:spPr>
          <a:xfrm>
            <a:off x="3199107" y="201242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3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99261E0C-EFB4-54D3-5579-15CA245FB2A1}"/>
              </a:ext>
            </a:extLst>
          </p:cNvPr>
          <p:cNvSpPr txBox="1"/>
          <p:nvPr/>
        </p:nvSpPr>
        <p:spPr>
          <a:xfrm>
            <a:off x="4502379" y="200221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6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8AEAEAE1-B5A6-835F-D784-681ED3213D59}"/>
              </a:ext>
            </a:extLst>
          </p:cNvPr>
          <p:cNvSpPr txBox="1"/>
          <p:nvPr/>
        </p:nvSpPr>
        <p:spPr>
          <a:xfrm>
            <a:off x="6965237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12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0C48F933-13C3-7B6E-A84F-55C2AAE02BAD}"/>
              </a:ext>
            </a:extLst>
          </p:cNvPr>
          <p:cNvSpPr txBox="1"/>
          <p:nvPr/>
        </p:nvSpPr>
        <p:spPr>
          <a:xfrm>
            <a:off x="5667651" y="200221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9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18C6C732-B571-33CE-D0BD-B0EDF1FC6354}"/>
              </a:ext>
            </a:extLst>
          </p:cNvPr>
          <p:cNvSpPr txBox="1"/>
          <p:nvPr/>
        </p:nvSpPr>
        <p:spPr>
          <a:xfrm>
            <a:off x="8167050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15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6101E57E-3104-EBAD-8077-B9DEDBF8975D}"/>
              </a:ext>
            </a:extLst>
          </p:cNvPr>
          <p:cNvSpPr txBox="1"/>
          <p:nvPr/>
        </p:nvSpPr>
        <p:spPr>
          <a:xfrm>
            <a:off x="9361499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18</a:t>
            </a:r>
            <a:r>
              <a:rPr kumimoji="1" lang="ja-JP" altLang="en-US" sz="3200" b="1" dirty="0"/>
              <a:t>個</a:t>
            </a:r>
          </a:p>
        </p:txBody>
      </p:sp>
      <p:grpSp>
        <p:nvGrpSpPr>
          <p:cNvPr id="201" name="グループ化 200">
            <a:extLst>
              <a:ext uri="{FF2B5EF4-FFF2-40B4-BE49-F238E27FC236}">
                <a16:creationId xmlns:a16="http://schemas.microsoft.com/office/drawing/2014/main" id="{78581A8A-8FBB-AD92-20B2-ED2DA17F2E57}"/>
              </a:ext>
            </a:extLst>
          </p:cNvPr>
          <p:cNvGrpSpPr/>
          <p:nvPr/>
        </p:nvGrpSpPr>
        <p:grpSpPr>
          <a:xfrm>
            <a:off x="10735615" y="4728304"/>
            <a:ext cx="714302" cy="1355560"/>
            <a:chOff x="10735615" y="4728304"/>
            <a:chExt cx="714302" cy="1355560"/>
          </a:xfrm>
        </p:grpSpPr>
        <p:sp>
          <p:nvSpPr>
            <p:cNvPr id="199" name="テキスト ボックス 198">
              <a:extLst>
                <a:ext uri="{FF2B5EF4-FFF2-40B4-BE49-F238E27FC236}">
                  <a16:creationId xmlns:a16="http://schemas.microsoft.com/office/drawing/2014/main" id="{F3AB93FD-1F34-AC13-72F9-29B99C14E908}"/>
                </a:ext>
              </a:extLst>
            </p:cNvPr>
            <p:cNvSpPr txBox="1"/>
            <p:nvPr/>
          </p:nvSpPr>
          <p:spPr>
            <a:xfrm>
              <a:off x="10735615" y="472830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  <p:sp>
          <p:nvSpPr>
            <p:cNvPr id="200" name="テキスト ボックス 199">
              <a:extLst>
                <a:ext uri="{FF2B5EF4-FFF2-40B4-BE49-F238E27FC236}">
                  <a16:creationId xmlns:a16="http://schemas.microsoft.com/office/drawing/2014/main" id="{9B11ADEC-9D88-8647-D181-3655973C648E}"/>
                </a:ext>
              </a:extLst>
            </p:cNvPr>
            <p:cNvSpPr txBox="1"/>
            <p:nvPr/>
          </p:nvSpPr>
          <p:spPr>
            <a:xfrm>
              <a:off x="10752290" y="5375978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</p:grpSp>
      <p:sp>
        <p:nvSpPr>
          <p:cNvPr id="203" name="テキスト ボックス 202">
            <a:extLst>
              <a:ext uri="{FF2B5EF4-FFF2-40B4-BE49-F238E27FC236}">
                <a16:creationId xmlns:a16="http://schemas.microsoft.com/office/drawing/2014/main" id="{0BEF6882-E477-81A0-FB61-1B31C63662F2}"/>
              </a:ext>
            </a:extLst>
          </p:cNvPr>
          <p:cNvSpPr txBox="1"/>
          <p:nvPr/>
        </p:nvSpPr>
        <p:spPr>
          <a:xfrm>
            <a:off x="3376311" y="45624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4" name="テキスト ボックス 203">
            <a:extLst>
              <a:ext uri="{FF2B5EF4-FFF2-40B4-BE49-F238E27FC236}">
                <a16:creationId xmlns:a16="http://schemas.microsoft.com/office/drawing/2014/main" id="{5BC8FD1D-B8B4-8C8E-51D8-E13EA5C3354D}"/>
              </a:ext>
            </a:extLst>
          </p:cNvPr>
          <p:cNvSpPr txBox="1"/>
          <p:nvPr/>
        </p:nvSpPr>
        <p:spPr>
          <a:xfrm>
            <a:off x="4418327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96CB8232-B035-3CE7-1996-CD2D17F3DB13}"/>
              </a:ext>
            </a:extLst>
          </p:cNvPr>
          <p:cNvSpPr txBox="1"/>
          <p:nvPr/>
        </p:nvSpPr>
        <p:spPr>
          <a:xfrm>
            <a:off x="6881185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4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F7072130-C5CE-68E2-C085-6A058B29FC5E}"/>
              </a:ext>
            </a:extLst>
          </p:cNvPr>
          <p:cNvSpPr txBox="1"/>
          <p:nvPr/>
        </p:nvSpPr>
        <p:spPr>
          <a:xfrm>
            <a:off x="5583599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3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7" name="テキスト ボックス 206">
            <a:extLst>
              <a:ext uri="{FF2B5EF4-FFF2-40B4-BE49-F238E27FC236}">
                <a16:creationId xmlns:a16="http://schemas.microsoft.com/office/drawing/2014/main" id="{BA8AC445-380D-265E-70C3-64DD2D729EAD}"/>
              </a:ext>
            </a:extLst>
          </p:cNvPr>
          <p:cNvSpPr txBox="1"/>
          <p:nvPr/>
        </p:nvSpPr>
        <p:spPr>
          <a:xfrm>
            <a:off x="8224512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5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36868F3A-F880-0D78-F0DE-97B49AC5C01F}"/>
              </a:ext>
            </a:extLst>
          </p:cNvPr>
          <p:cNvSpPr txBox="1"/>
          <p:nvPr/>
        </p:nvSpPr>
        <p:spPr>
          <a:xfrm>
            <a:off x="9538705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6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9" name="テキスト ボックス 208">
            <a:extLst>
              <a:ext uri="{FF2B5EF4-FFF2-40B4-BE49-F238E27FC236}">
                <a16:creationId xmlns:a16="http://schemas.microsoft.com/office/drawing/2014/main" id="{7E5AF4E0-9A48-C1DF-F8EE-CBE0135ECD44}"/>
              </a:ext>
            </a:extLst>
          </p:cNvPr>
          <p:cNvSpPr txBox="1"/>
          <p:nvPr/>
        </p:nvSpPr>
        <p:spPr>
          <a:xfrm>
            <a:off x="758236" y="599108"/>
            <a:ext cx="3070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ビン</a:t>
            </a:r>
            <a:r>
              <a:rPr lang="ja-JP" altLang="en-US" sz="3600" b="1" dirty="0"/>
              <a:t>の数</a:t>
            </a:r>
            <a:endParaRPr kumimoji="1" lang="ja-JP" altLang="en-US" sz="4400" b="1" dirty="0"/>
          </a:p>
        </p:txBody>
      </p:sp>
      <p:sp>
        <p:nvSpPr>
          <p:cNvPr id="210" name="テキスト ボックス 209">
            <a:extLst>
              <a:ext uri="{FF2B5EF4-FFF2-40B4-BE49-F238E27FC236}">
                <a16:creationId xmlns:a16="http://schemas.microsoft.com/office/drawing/2014/main" id="{FE6B6CB9-6ACE-05BC-967B-BB8844252BF1}"/>
              </a:ext>
            </a:extLst>
          </p:cNvPr>
          <p:cNvSpPr txBox="1"/>
          <p:nvPr/>
        </p:nvSpPr>
        <p:spPr>
          <a:xfrm>
            <a:off x="66442" y="2871241"/>
            <a:ext cx="304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この関係を</a:t>
            </a:r>
            <a:endParaRPr kumimoji="1" lang="ja-JP" altLang="en-US" sz="4400" b="1" dirty="0"/>
          </a:p>
        </p:txBody>
      </p:sp>
      <p:sp>
        <p:nvSpPr>
          <p:cNvPr id="217" name="矢印: 下カーブ 216">
            <a:extLst>
              <a:ext uri="{FF2B5EF4-FFF2-40B4-BE49-F238E27FC236}">
                <a16:creationId xmlns:a16="http://schemas.microsoft.com/office/drawing/2014/main" id="{98435C0B-4FFE-3D60-A259-E0A97EBA8753}"/>
              </a:ext>
            </a:extLst>
          </p:cNvPr>
          <p:cNvSpPr/>
          <p:nvPr/>
        </p:nvSpPr>
        <p:spPr>
          <a:xfrm>
            <a:off x="3422580" y="4458052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9" name="矢印: 下カーブ 218">
            <a:extLst>
              <a:ext uri="{FF2B5EF4-FFF2-40B4-BE49-F238E27FC236}">
                <a16:creationId xmlns:a16="http://schemas.microsoft.com/office/drawing/2014/main" id="{B14A5F1E-91B9-F837-8C2C-27BEDC928698}"/>
              </a:ext>
            </a:extLst>
          </p:cNvPr>
          <p:cNvSpPr/>
          <p:nvPr/>
        </p:nvSpPr>
        <p:spPr>
          <a:xfrm>
            <a:off x="3421392" y="4300343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1" name="矢印: 下カーブ 220">
            <a:extLst>
              <a:ext uri="{FF2B5EF4-FFF2-40B4-BE49-F238E27FC236}">
                <a16:creationId xmlns:a16="http://schemas.microsoft.com/office/drawing/2014/main" id="{CF9B9DFA-0F28-2614-EC9C-61DEA8D54D8E}"/>
              </a:ext>
            </a:extLst>
          </p:cNvPr>
          <p:cNvSpPr/>
          <p:nvPr/>
        </p:nvSpPr>
        <p:spPr>
          <a:xfrm flipV="1">
            <a:off x="3473015" y="5971655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2" name="矢印: 下カーブ 221">
            <a:extLst>
              <a:ext uri="{FF2B5EF4-FFF2-40B4-BE49-F238E27FC236}">
                <a16:creationId xmlns:a16="http://schemas.microsoft.com/office/drawing/2014/main" id="{5A998A5A-D323-914D-1876-8D44C695981A}"/>
              </a:ext>
            </a:extLst>
          </p:cNvPr>
          <p:cNvSpPr/>
          <p:nvPr/>
        </p:nvSpPr>
        <p:spPr>
          <a:xfrm flipV="1">
            <a:off x="3475245" y="6068466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3" name="テキスト ボックス 222">
            <a:extLst>
              <a:ext uri="{FF2B5EF4-FFF2-40B4-BE49-F238E27FC236}">
                <a16:creationId xmlns:a16="http://schemas.microsoft.com/office/drawing/2014/main" id="{C49B0CD4-1DE9-F8AF-CC67-F9F94C2D295C}"/>
              </a:ext>
            </a:extLst>
          </p:cNvPr>
          <p:cNvSpPr txBox="1"/>
          <p:nvPr/>
        </p:nvSpPr>
        <p:spPr>
          <a:xfrm>
            <a:off x="3855174" y="2404660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4" name="テキスト ボックス 223">
            <a:extLst>
              <a:ext uri="{FF2B5EF4-FFF2-40B4-BE49-F238E27FC236}">
                <a16:creationId xmlns:a16="http://schemas.microsoft.com/office/drawing/2014/main" id="{76FF46F4-662D-0F87-C252-1FAD5DF9A1AD}"/>
              </a:ext>
            </a:extLst>
          </p:cNvPr>
          <p:cNvSpPr txBox="1"/>
          <p:nvPr/>
        </p:nvSpPr>
        <p:spPr>
          <a:xfrm>
            <a:off x="3839088" y="13650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5" name="テキスト ボックス 224">
            <a:extLst>
              <a:ext uri="{FF2B5EF4-FFF2-40B4-BE49-F238E27FC236}">
                <a16:creationId xmlns:a16="http://schemas.microsoft.com/office/drawing/2014/main" id="{65438E43-39CD-9935-E2A0-157B94B3DBF2}"/>
              </a:ext>
            </a:extLst>
          </p:cNvPr>
          <p:cNvSpPr txBox="1"/>
          <p:nvPr/>
        </p:nvSpPr>
        <p:spPr>
          <a:xfrm>
            <a:off x="4930945" y="13062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FDAE3ED5-A7B0-87C2-A3E2-D3704BE36398}"/>
              </a:ext>
            </a:extLst>
          </p:cNvPr>
          <p:cNvSpPr txBox="1"/>
          <p:nvPr/>
        </p:nvSpPr>
        <p:spPr>
          <a:xfrm>
            <a:off x="4672831" y="2667123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99E568E6-A028-DA56-261D-44FC80ED48AE}"/>
              </a:ext>
            </a:extLst>
          </p:cNvPr>
          <p:cNvSpPr txBox="1"/>
          <p:nvPr/>
        </p:nvSpPr>
        <p:spPr>
          <a:xfrm>
            <a:off x="3800771" y="6082048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8" name="テキスト ボックス 227">
            <a:extLst>
              <a:ext uri="{FF2B5EF4-FFF2-40B4-BE49-F238E27FC236}">
                <a16:creationId xmlns:a16="http://schemas.microsoft.com/office/drawing/2014/main" id="{70A277DF-53DC-987F-6F1F-D663CE4CFEF1}"/>
              </a:ext>
            </a:extLst>
          </p:cNvPr>
          <p:cNvSpPr txBox="1"/>
          <p:nvPr/>
        </p:nvSpPr>
        <p:spPr>
          <a:xfrm>
            <a:off x="3674978" y="400928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9" name="テキスト ボックス 228">
            <a:extLst>
              <a:ext uri="{FF2B5EF4-FFF2-40B4-BE49-F238E27FC236}">
                <a16:creationId xmlns:a16="http://schemas.microsoft.com/office/drawing/2014/main" id="{5E386B7C-1770-25F3-326A-C36B4774A873}"/>
              </a:ext>
            </a:extLst>
          </p:cNvPr>
          <p:cNvSpPr txBox="1"/>
          <p:nvPr/>
        </p:nvSpPr>
        <p:spPr>
          <a:xfrm>
            <a:off x="4498323" y="3983081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2F241EA1-AEE6-B31C-454D-C84B47A1AAB4}"/>
              </a:ext>
            </a:extLst>
          </p:cNvPr>
          <p:cNvSpPr txBox="1"/>
          <p:nvPr/>
        </p:nvSpPr>
        <p:spPr>
          <a:xfrm>
            <a:off x="4517012" y="623705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D84C206-145F-6924-1EB9-28CE39059BBD}"/>
              </a:ext>
            </a:extLst>
          </p:cNvPr>
          <p:cNvSpPr txBox="1"/>
          <p:nvPr/>
        </p:nvSpPr>
        <p:spPr>
          <a:xfrm>
            <a:off x="2868812" y="3064038"/>
            <a:ext cx="66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FF0000"/>
                </a:solidFill>
              </a:rPr>
              <a:t>比例の関係</a:t>
            </a:r>
          </a:p>
        </p:txBody>
      </p:sp>
    </p:spTree>
    <p:extLst>
      <p:ext uri="{BB962C8B-B14F-4D97-AF65-F5344CB8AC3E}">
        <p14:creationId xmlns:p14="http://schemas.microsoft.com/office/powerpoint/2010/main" val="95569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30" grpId="0" animBg="1"/>
      <p:bldP spid="31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187" grpId="0"/>
      <p:bldP spid="190" grpId="0"/>
      <p:bldP spid="191" grpId="0"/>
      <p:bldP spid="192" grpId="0"/>
      <p:bldP spid="193" grpId="0"/>
      <p:bldP spid="194" grpId="0"/>
      <p:bldP spid="195" grpId="0"/>
      <p:bldP spid="203" grpId="0"/>
      <p:bldP spid="204" grpId="0"/>
      <p:bldP spid="205" grpId="0"/>
      <p:bldP spid="206" grpId="0"/>
      <p:bldP spid="207" grpId="0"/>
      <p:bldP spid="208" grpId="0"/>
      <p:bldP spid="217" grpId="0" animBg="1"/>
      <p:bldP spid="219" grpId="0" animBg="1"/>
      <p:bldP spid="221" grpId="0" animBg="1"/>
      <p:bldP spid="222" grpId="0" animBg="1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3A282D-F157-4CDA-ADC5-13592B5E5DF9}"/>
              </a:ext>
            </a:extLst>
          </p:cNvPr>
          <p:cNvSpPr txBox="1"/>
          <p:nvPr/>
        </p:nvSpPr>
        <p:spPr>
          <a:xfrm>
            <a:off x="1262946" y="175413"/>
            <a:ext cx="3042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2</a:t>
            </a:r>
            <a:r>
              <a:rPr lang="ja-JP" altLang="en-US" sz="4000" b="1" dirty="0"/>
              <a:t>年で習った</a:t>
            </a:r>
            <a:endParaRPr kumimoji="1" lang="ja-JP" altLang="en-US" sz="40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0D498-F214-47E1-8B27-61C0357668AF}"/>
              </a:ext>
            </a:extLst>
          </p:cNvPr>
          <p:cNvSpPr txBox="1"/>
          <p:nvPr/>
        </p:nvSpPr>
        <p:spPr>
          <a:xfrm>
            <a:off x="4612118" y="184791"/>
            <a:ext cx="368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かけ算　基礎</a:t>
            </a:r>
            <a:endParaRPr kumimoji="1" lang="ja-JP" altLang="en-US" sz="4000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5C3CBD6-97EB-4629-AFA2-A96E813CEE01}"/>
              </a:ext>
            </a:extLst>
          </p:cNvPr>
          <p:cNvGrpSpPr/>
          <p:nvPr/>
        </p:nvGrpSpPr>
        <p:grpSpPr>
          <a:xfrm>
            <a:off x="7357759" y="1562598"/>
            <a:ext cx="935963" cy="1256499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ED169AF-34F1-4B03-8BF8-586354EA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ACD5FC8-6D55-4E70-962F-F384EFB5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9F4E5A3-D1F2-498D-8275-F36A481F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9CB9492-A6D9-4912-B496-8C7021F0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96F1ACA-654A-4904-8024-2CBEF6D20852}"/>
              </a:ext>
            </a:extLst>
          </p:cNvPr>
          <p:cNvGrpSpPr/>
          <p:nvPr/>
        </p:nvGrpSpPr>
        <p:grpSpPr>
          <a:xfrm>
            <a:off x="8415804" y="1562599"/>
            <a:ext cx="935963" cy="1256499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D71BDF3-CAEA-4D90-B8DD-DB99FBFA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562B5B6-1D45-4C4F-9FBA-330E971A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7186944-6561-49DF-8205-ED41184A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412282E-F822-4F99-8B56-160FD847E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660088F-A62D-4BAA-AE84-9F2B5E41010F}"/>
              </a:ext>
            </a:extLst>
          </p:cNvPr>
          <p:cNvGrpSpPr/>
          <p:nvPr/>
        </p:nvGrpSpPr>
        <p:grpSpPr>
          <a:xfrm>
            <a:off x="9394461" y="1562598"/>
            <a:ext cx="935963" cy="1256499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8B2A188-19F7-4B4B-B5C8-D8C02840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B8306DF-D013-4628-8332-BF8425B6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E5B49C1-2C19-410C-A5FE-BEA8CF52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F0A78A1-2B8E-4B90-BD81-35E1413E0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1106CAD-C101-4255-B5A9-3B3D02E5F612}"/>
              </a:ext>
            </a:extLst>
          </p:cNvPr>
          <p:cNvGrpSpPr/>
          <p:nvPr/>
        </p:nvGrpSpPr>
        <p:grpSpPr>
          <a:xfrm>
            <a:off x="10391251" y="1578168"/>
            <a:ext cx="935963" cy="1256499"/>
            <a:chOff x="1442117" y="2524026"/>
            <a:chExt cx="1794027" cy="240842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A81283A9-6477-449A-A6BC-E34DE4A46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EF68819-DCF9-4366-9D69-A40C1128C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472BF980-CD9F-45BB-9830-36D291906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045D93F7-1262-4CCE-A71B-C817D8FC6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4DA316-2988-4506-BEC2-D3B71554EB7F}"/>
              </a:ext>
            </a:extLst>
          </p:cNvPr>
          <p:cNvSpPr txBox="1"/>
          <p:nvPr/>
        </p:nvSpPr>
        <p:spPr>
          <a:xfrm>
            <a:off x="408913" y="925483"/>
            <a:ext cx="9491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豆が</a:t>
            </a:r>
            <a:r>
              <a:rPr lang="en-US" altLang="ja-JP" sz="4000" b="1" dirty="0"/>
              <a:t>3</a:t>
            </a:r>
            <a:r>
              <a:rPr lang="ja-JP" altLang="en-US" sz="4000" b="1" dirty="0"/>
              <a:t>こ入っているビンが</a:t>
            </a:r>
            <a:r>
              <a:rPr lang="en-US" altLang="ja-JP" sz="4000" b="1" dirty="0"/>
              <a:t>4</a:t>
            </a:r>
            <a:r>
              <a:rPr lang="ja-JP" altLang="en-US" sz="4000" b="1" dirty="0"/>
              <a:t>つあります。</a:t>
            </a:r>
            <a:endParaRPr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/>
              <a:t>豆は全部で何個でしょう。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5B71F5-EC6B-4159-915D-46286DFFDC9C}"/>
              </a:ext>
            </a:extLst>
          </p:cNvPr>
          <p:cNvSpPr txBox="1"/>
          <p:nvPr/>
        </p:nvSpPr>
        <p:spPr>
          <a:xfrm>
            <a:off x="1096261" y="3727189"/>
            <a:ext cx="9392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いくつ分＝全部の数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B97D7F7-1E26-4905-B020-08D5A8C4D93B}"/>
              </a:ext>
            </a:extLst>
          </p:cNvPr>
          <p:cNvSpPr txBox="1"/>
          <p:nvPr/>
        </p:nvSpPr>
        <p:spPr>
          <a:xfrm>
            <a:off x="1595432" y="4488168"/>
            <a:ext cx="63594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600" b="1" dirty="0"/>
              <a:t>3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×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4</a:t>
            </a:r>
            <a:r>
              <a:rPr kumimoji="1" lang="ja-JP" altLang="en-US" sz="6600" b="1" dirty="0"/>
              <a:t>　＝</a:t>
            </a:r>
            <a:r>
              <a:rPr kumimoji="1" lang="en-US" altLang="ja-JP" sz="6600" b="1" dirty="0"/>
              <a:t>12</a:t>
            </a:r>
            <a:endParaRPr kumimoji="1" lang="ja-JP" altLang="en-US" sz="6600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397C418-DDD4-476F-B91F-A534B4B2886F}"/>
              </a:ext>
            </a:extLst>
          </p:cNvPr>
          <p:cNvSpPr txBox="1"/>
          <p:nvPr/>
        </p:nvSpPr>
        <p:spPr>
          <a:xfrm>
            <a:off x="7195280" y="2689211"/>
            <a:ext cx="45416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600" b="1" dirty="0"/>
              <a:t>3</a:t>
            </a:r>
            <a:r>
              <a:rPr kumimoji="1" lang="ja-JP" altLang="en-US" sz="6600" b="1" dirty="0"/>
              <a:t>この</a:t>
            </a:r>
            <a:r>
              <a:rPr kumimoji="1" lang="en-US" altLang="ja-JP" sz="6600" b="1" dirty="0"/>
              <a:t>4</a:t>
            </a:r>
            <a:r>
              <a:rPr kumimoji="1" lang="ja-JP" altLang="en-US" sz="6600" b="1" dirty="0"/>
              <a:t>つ分</a:t>
            </a:r>
          </a:p>
        </p:txBody>
      </p:sp>
    </p:spTree>
    <p:extLst>
      <p:ext uri="{BB962C8B-B14F-4D97-AF65-F5344CB8AC3E}">
        <p14:creationId xmlns:p14="http://schemas.microsoft.com/office/powerpoint/2010/main" val="379505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7" grpId="0"/>
      <p:bldP spid="28" grpId="0"/>
      <p:bldP spid="29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5CDE7-DE84-7603-D88A-4B3C38BF9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6">
            <a:extLst>
              <a:ext uri="{FF2B5EF4-FFF2-40B4-BE49-F238E27FC236}">
                <a16:creationId xmlns:a16="http://schemas.microsoft.com/office/drawing/2014/main" id="{8C59CC6D-D5F7-0708-6CED-63AF346140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700178"/>
              </p:ext>
            </p:extLst>
          </p:nvPr>
        </p:nvGraphicFramePr>
        <p:xfrm>
          <a:off x="674912" y="4689017"/>
          <a:ext cx="1151084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4065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415932014"/>
                    </a:ext>
                  </a:extLst>
                </a:gridCol>
              </a:tblGrid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3" name="矢印: 下カーブ 2">
            <a:extLst>
              <a:ext uri="{FF2B5EF4-FFF2-40B4-BE49-F238E27FC236}">
                <a16:creationId xmlns:a16="http://schemas.microsoft.com/office/drawing/2014/main" id="{6C6FC428-9089-231F-45E9-8E37A8A229B8}"/>
              </a:ext>
            </a:extLst>
          </p:cNvPr>
          <p:cNvSpPr/>
          <p:nvPr/>
        </p:nvSpPr>
        <p:spPr>
          <a:xfrm>
            <a:off x="3769954" y="4380177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矢印: 下カーブ 27">
            <a:extLst>
              <a:ext uri="{FF2B5EF4-FFF2-40B4-BE49-F238E27FC236}">
                <a16:creationId xmlns:a16="http://schemas.microsoft.com/office/drawing/2014/main" id="{5C37DB92-72E1-6D5D-1DE1-B59250DBB33E}"/>
              </a:ext>
            </a:extLst>
          </p:cNvPr>
          <p:cNvSpPr/>
          <p:nvPr/>
        </p:nvSpPr>
        <p:spPr>
          <a:xfrm>
            <a:off x="3928484" y="4301280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矢印: 下カーブ 28">
            <a:extLst>
              <a:ext uri="{FF2B5EF4-FFF2-40B4-BE49-F238E27FC236}">
                <a16:creationId xmlns:a16="http://schemas.microsoft.com/office/drawing/2014/main" id="{9A01B768-BB53-9BE5-0370-6B1BDDB1D853}"/>
              </a:ext>
            </a:extLst>
          </p:cNvPr>
          <p:cNvSpPr/>
          <p:nvPr/>
        </p:nvSpPr>
        <p:spPr>
          <a:xfrm>
            <a:off x="6449782" y="4357862"/>
            <a:ext cx="3793673" cy="31998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矢印: 下カーブ 29">
            <a:extLst>
              <a:ext uri="{FF2B5EF4-FFF2-40B4-BE49-F238E27FC236}">
                <a16:creationId xmlns:a16="http://schemas.microsoft.com/office/drawing/2014/main" id="{1EEBD1D6-EC08-F879-6694-65E773B8CA2A}"/>
              </a:ext>
            </a:extLst>
          </p:cNvPr>
          <p:cNvSpPr/>
          <p:nvPr/>
        </p:nvSpPr>
        <p:spPr>
          <a:xfrm flipV="1">
            <a:off x="3769954" y="6028918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下カーブ 30">
            <a:extLst>
              <a:ext uri="{FF2B5EF4-FFF2-40B4-BE49-F238E27FC236}">
                <a16:creationId xmlns:a16="http://schemas.microsoft.com/office/drawing/2014/main" id="{F41387D8-3DCE-7C74-9C02-663C443B3B10}"/>
              </a:ext>
            </a:extLst>
          </p:cNvPr>
          <p:cNvSpPr/>
          <p:nvPr/>
        </p:nvSpPr>
        <p:spPr>
          <a:xfrm flipV="1">
            <a:off x="3928484" y="6028916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矢印: 下カーブ 31">
            <a:extLst>
              <a:ext uri="{FF2B5EF4-FFF2-40B4-BE49-F238E27FC236}">
                <a16:creationId xmlns:a16="http://schemas.microsoft.com/office/drawing/2014/main" id="{5B23FC55-0008-359D-0E5C-8404DA39EBB5}"/>
              </a:ext>
            </a:extLst>
          </p:cNvPr>
          <p:cNvSpPr/>
          <p:nvPr/>
        </p:nvSpPr>
        <p:spPr>
          <a:xfrm flipV="1">
            <a:off x="6449782" y="6006602"/>
            <a:ext cx="3793673" cy="36989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597CD98-3105-6359-8960-804C96DE6508}"/>
              </a:ext>
            </a:extLst>
          </p:cNvPr>
          <p:cNvSpPr txBox="1"/>
          <p:nvPr/>
        </p:nvSpPr>
        <p:spPr>
          <a:xfrm>
            <a:off x="4091968" y="439528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42D52A7-8B82-110F-0264-E9D284AAE93D}"/>
              </a:ext>
            </a:extLst>
          </p:cNvPr>
          <p:cNvSpPr txBox="1"/>
          <p:nvPr/>
        </p:nvSpPr>
        <p:spPr>
          <a:xfrm>
            <a:off x="7880655" y="601489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7B304E1-2A5D-0628-C320-1BDE44A81E95}"/>
              </a:ext>
            </a:extLst>
          </p:cNvPr>
          <p:cNvSpPr txBox="1"/>
          <p:nvPr/>
        </p:nvSpPr>
        <p:spPr>
          <a:xfrm>
            <a:off x="3571924" y="472410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65A58CD-6A5E-3549-108C-936AD9F9D91F}"/>
              </a:ext>
            </a:extLst>
          </p:cNvPr>
          <p:cNvSpPr txBox="1"/>
          <p:nvPr/>
        </p:nvSpPr>
        <p:spPr>
          <a:xfrm>
            <a:off x="3330070" y="539437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100</a:t>
            </a:r>
            <a:endParaRPr kumimoji="1" lang="ja-JP" altLang="en-US" sz="4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31F56CE-D1A9-B319-A925-FB1971CEE8C6}"/>
              </a:ext>
            </a:extLst>
          </p:cNvPr>
          <p:cNvSpPr txBox="1"/>
          <p:nvPr/>
        </p:nvSpPr>
        <p:spPr>
          <a:xfrm>
            <a:off x="4856848" y="477013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7B0A40F-DC03-6861-F826-5661794046F4}"/>
              </a:ext>
            </a:extLst>
          </p:cNvPr>
          <p:cNvSpPr txBox="1"/>
          <p:nvPr/>
        </p:nvSpPr>
        <p:spPr>
          <a:xfrm>
            <a:off x="4600349" y="539437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200</a:t>
            </a:r>
            <a:endParaRPr kumimoji="1" lang="ja-JP" altLang="en-US" sz="40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2402CE8-2FF7-578B-159A-B9F3C38D90D5}"/>
              </a:ext>
            </a:extLst>
          </p:cNvPr>
          <p:cNvSpPr txBox="1"/>
          <p:nvPr/>
        </p:nvSpPr>
        <p:spPr>
          <a:xfrm>
            <a:off x="6141772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C502014-C78D-9DAF-472E-9EE44319757B}"/>
              </a:ext>
            </a:extLst>
          </p:cNvPr>
          <p:cNvSpPr txBox="1"/>
          <p:nvPr/>
        </p:nvSpPr>
        <p:spPr>
          <a:xfrm>
            <a:off x="5892398" y="539437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300</a:t>
            </a:r>
            <a:endParaRPr kumimoji="1" lang="ja-JP" altLang="en-US" sz="4000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EFDB298-7E36-1406-941E-B2EE4445D2D1}"/>
              </a:ext>
            </a:extLst>
          </p:cNvPr>
          <p:cNvSpPr txBox="1"/>
          <p:nvPr/>
        </p:nvSpPr>
        <p:spPr>
          <a:xfrm>
            <a:off x="7426696" y="4727059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A2AC576-212C-2B51-3E7A-5943984A6A27}"/>
              </a:ext>
            </a:extLst>
          </p:cNvPr>
          <p:cNvSpPr txBox="1"/>
          <p:nvPr/>
        </p:nvSpPr>
        <p:spPr>
          <a:xfrm>
            <a:off x="8711620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83A34491-FDD4-E380-7F71-A544E91953D2}"/>
              </a:ext>
            </a:extLst>
          </p:cNvPr>
          <p:cNvSpPr txBox="1"/>
          <p:nvPr/>
        </p:nvSpPr>
        <p:spPr>
          <a:xfrm>
            <a:off x="9996546" y="478223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26E8FD1-B8C2-2F50-1846-F25E85010E55}"/>
              </a:ext>
            </a:extLst>
          </p:cNvPr>
          <p:cNvSpPr txBox="1"/>
          <p:nvPr/>
        </p:nvSpPr>
        <p:spPr>
          <a:xfrm>
            <a:off x="501651" y="4708787"/>
            <a:ext cx="2610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 ソフト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520D2499-1185-A41E-5417-8BDF014F990E}"/>
              </a:ext>
            </a:extLst>
          </p:cNvPr>
          <p:cNvSpPr txBox="1"/>
          <p:nvPr/>
        </p:nvSpPr>
        <p:spPr>
          <a:xfrm>
            <a:off x="937637" y="5416673"/>
            <a:ext cx="2097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代金 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円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ED22385-4F70-E879-E2B1-EEDDE9705313}"/>
              </a:ext>
            </a:extLst>
          </p:cNvPr>
          <p:cNvSpPr txBox="1"/>
          <p:nvPr/>
        </p:nvSpPr>
        <p:spPr>
          <a:xfrm>
            <a:off x="5167061" y="4202294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CE8650E2-CB23-38AF-4F82-72C8D727ABF5}"/>
              </a:ext>
            </a:extLst>
          </p:cNvPr>
          <p:cNvSpPr txBox="1"/>
          <p:nvPr/>
        </p:nvSpPr>
        <p:spPr>
          <a:xfrm>
            <a:off x="4082795" y="585098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A41F4C8-F1C8-5424-D609-BAC9A955FBDA}"/>
              </a:ext>
            </a:extLst>
          </p:cNvPr>
          <p:cNvSpPr txBox="1"/>
          <p:nvPr/>
        </p:nvSpPr>
        <p:spPr>
          <a:xfrm>
            <a:off x="5222779" y="5968370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516EC5CB-401F-3AEF-CAE1-C15CF4BFFCCB}"/>
              </a:ext>
            </a:extLst>
          </p:cNvPr>
          <p:cNvSpPr txBox="1"/>
          <p:nvPr/>
        </p:nvSpPr>
        <p:spPr>
          <a:xfrm>
            <a:off x="-213092" y="-88877"/>
            <a:ext cx="1033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</a:t>
            </a:r>
            <a:r>
              <a:rPr lang="ja-JP" altLang="en-US" sz="3600" b="1" dirty="0"/>
              <a:t>１個</a:t>
            </a:r>
            <a:r>
              <a:rPr lang="en-US" altLang="ja-JP" sz="3600" b="1" dirty="0"/>
              <a:t>100</a:t>
            </a:r>
            <a:r>
              <a:rPr lang="ja-JP" altLang="en-US" sz="3600" b="1" dirty="0"/>
              <a:t>円のソフトクリームの個数と代金の関係</a:t>
            </a:r>
            <a:endParaRPr kumimoji="1" lang="ja-JP" altLang="en-US" sz="4400" b="1" dirty="0"/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78F22CB1-138A-6B9C-8C31-B0829A296D19}"/>
              </a:ext>
            </a:extLst>
          </p:cNvPr>
          <p:cNvSpPr txBox="1"/>
          <p:nvPr/>
        </p:nvSpPr>
        <p:spPr>
          <a:xfrm>
            <a:off x="7828394" y="4155402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EB533528-15A1-B697-F019-F3CAA24F9C93}"/>
              </a:ext>
            </a:extLst>
          </p:cNvPr>
          <p:cNvSpPr txBox="1"/>
          <p:nvPr/>
        </p:nvSpPr>
        <p:spPr>
          <a:xfrm>
            <a:off x="344252" y="3675907"/>
            <a:ext cx="3289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表にすると</a:t>
            </a:r>
            <a:endParaRPr kumimoji="1" lang="ja-JP" altLang="en-US" sz="4400" b="1" dirty="0"/>
          </a:p>
        </p:txBody>
      </p:sp>
      <p:pic>
        <p:nvPicPr>
          <p:cNvPr id="6" name="図 5" descr="容器, ボトル が含まれている画像&#10;&#10;自動的に生成された説明">
            <a:extLst>
              <a:ext uri="{FF2B5EF4-FFF2-40B4-BE49-F238E27FC236}">
                <a16:creationId xmlns:a16="http://schemas.microsoft.com/office/drawing/2014/main" id="{530FFE61-AABE-9599-828B-AF9AAE9A2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43" y="766005"/>
            <a:ext cx="420039" cy="776159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DE577A5-C69B-BE52-E975-9B375FA3F0CA}"/>
              </a:ext>
            </a:extLst>
          </p:cNvPr>
          <p:cNvSpPr txBox="1"/>
          <p:nvPr/>
        </p:nvSpPr>
        <p:spPr>
          <a:xfrm>
            <a:off x="3277711" y="2278664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100</a:t>
            </a:r>
            <a:r>
              <a:rPr kumimoji="1" lang="ja-JP" altLang="en-US" sz="3200" b="1" dirty="0"/>
              <a:t>円</a:t>
            </a:r>
          </a:p>
        </p:txBody>
      </p: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6E4B715E-2472-4728-5396-EEA531D75A53}"/>
              </a:ext>
            </a:extLst>
          </p:cNvPr>
          <p:cNvGrpSpPr/>
          <p:nvPr/>
        </p:nvGrpSpPr>
        <p:grpSpPr>
          <a:xfrm>
            <a:off x="4696009" y="805283"/>
            <a:ext cx="843268" cy="822510"/>
            <a:chOff x="4358553" y="1491088"/>
            <a:chExt cx="843268" cy="822510"/>
          </a:xfrm>
        </p:grpSpPr>
        <p:pic>
          <p:nvPicPr>
            <p:cNvPr id="54" name="図 53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952D433A-2DD7-A9DF-632E-8DED30F66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553" y="1491088"/>
              <a:ext cx="420039" cy="776159"/>
            </a:xfrm>
            <a:prstGeom prst="rect">
              <a:avLst/>
            </a:prstGeom>
          </p:spPr>
        </p:pic>
        <p:pic>
          <p:nvPicPr>
            <p:cNvPr id="55" name="図 54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97C2428C-014A-D488-1884-E84AD7DB5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782" y="1537439"/>
              <a:ext cx="420039" cy="776159"/>
            </a:xfrm>
            <a:prstGeom prst="rect">
              <a:avLst/>
            </a:prstGeom>
          </p:spPr>
        </p:pic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87156943-ED01-EA99-B344-55380DF07DDA}"/>
              </a:ext>
            </a:extLst>
          </p:cNvPr>
          <p:cNvGrpSpPr/>
          <p:nvPr/>
        </p:nvGrpSpPr>
        <p:grpSpPr>
          <a:xfrm>
            <a:off x="7162708" y="801923"/>
            <a:ext cx="836674" cy="1647692"/>
            <a:chOff x="6825252" y="1487728"/>
            <a:chExt cx="836674" cy="1647692"/>
          </a:xfrm>
        </p:grpSpPr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F4361D14-4EA2-DD34-D257-EEF9CD8B9D90}"/>
                </a:ext>
              </a:extLst>
            </p:cNvPr>
            <p:cNvGrpSpPr/>
            <p:nvPr/>
          </p:nvGrpSpPr>
          <p:grpSpPr>
            <a:xfrm>
              <a:off x="6831249" y="2319089"/>
              <a:ext cx="830677" cy="816331"/>
              <a:chOff x="5671401" y="1298899"/>
              <a:chExt cx="1081024" cy="1062354"/>
            </a:xfrm>
          </p:grpSpPr>
          <p:pic>
            <p:nvPicPr>
              <p:cNvPr id="64" name="図 63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E24DAB6D-43A0-4820-691C-890F0FC31F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1401" y="1298899"/>
                <a:ext cx="546629" cy="1010075"/>
              </a:xfrm>
              <a:prstGeom prst="rect">
                <a:avLst/>
              </a:prstGeom>
            </p:spPr>
          </p:pic>
          <p:pic>
            <p:nvPicPr>
              <p:cNvPr id="65" name="図 64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D513FBA0-6C3C-2B73-A51E-94E7424B5D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5796" y="1351178"/>
                <a:ext cx="546629" cy="1010075"/>
              </a:xfrm>
              <a:prstGeom prst="rect">
                <a:avLst/>
              </a:prstGeom>
            </p:spPr>
          </p:pic>
        </p:grpSp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E17F2055-145F-E854-E15E-39D281B9E79C}"/>
                </a:ext>
              </a:extLst>
            </p:cNvPr>
            <p:cNvGrpSpPr/>
            <p:nvPr/>
          </p:nvGrpSpPr>
          <p:grpSpPr>
            <a:xfrm>
              <a:off x="6825252" y="1487728"/>
              <a:ext cx="830677" cy="816331"/>
              <a:chOff x="5671401" y="1298899"/>
              <a:chExt cx="1081024" cy="1062354"/>
            </a:xfrm>
          </p:grpSpPr>
          <p:pic>
            <p:nvPicPr>
              <p:cNvPr id="67" name="図 66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967C3923-ADFF-2C09-8DA3-F17AAADE3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1401" y="1298899"/>
                <a:ext cx="546629" cy="1010075"/>
              </a:xfrm>
              <a:prstGeom prst="rect">
                <a:avLst/>
              </a:prstGeom>
            </p:spPr>
          </p:pic>
          <p:pic>
            <p:nvPicPr>
              <p:cNvPr id="68" name="図 67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63BA6910-CA6E-676E-0FCA-8855FE2E2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5796" y="1351178"/>
                <a:ext cx="546629" cy="1010075"/>
              </a:xfrm>
              <a:prstGeom prst="rect">
                <a:avLst/>
              </a:prstGeom>
            </p:spPr>
          </p:pic>
        </p:grp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00ABED62-7976-9063-490B-F659C8FF626F}"/>
              </a:ext>
            </a:extLst>
          </p:cNvPr>
          <p:cNvGrpSpPr/>
          <p:nvPr/>
        </p:nvGrpSpPr>
        <p:grpSpPr>
          <a:xfrm>
            <a:off x="6008857" y="782914"/>
            <a:ext cx="830677" cy="1640623"/>
            <a:chOff x="5671401" y="1468719"/>
            <a:chExt cx="830677" cy="1640623"/>
          </a:xfrm>
        </p:grpSpPr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4B812914-DED3-3276-D8A1-42848D05FB72}"/>
                </a:ext>
              </a:extLst>
            </p:cNvPr>
            <p:cNvGrpSpPr/>
            <p:nvPr/>
          </p:nvGrpSpPr>
          <p:grpSpPr>
            <a:xfrm>
              <a:off x="5671401" y="1468719"/>
              <a:ext cx="830677" cy="816331"/>
              <a:chOff x="5671401" y="1298899"/>
              <a:chExt cx="1081024" cy="1062354"/>
            </a:xfrm>
          </p:grpSpPr>
          <p:pic>
            <p:nvPicPr>
              <p:cNvPr id="56" name="図 55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AC0A2B2B-B35B-CC76-8032-ACE19ED904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1401" y="1298899"/>
                <a:ext cx="546629" cy="1010075"/>
              </a:xfrm>
              <a:prstGeom prst="rect">
                <a:avLst/>
              </a:prstGeom>
            </p:spPr>
          </p:pic>
          <p:pic>
            <p:nvPicPr>
              <p:cNvPr id="57" name="図 56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60283BCC-E49A-D19B-66CE-C874DA91A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5796" y="1351178"/>
                <a:ext cx="546629" cy="1010075"/>
              </a:xfrm>
              <a:prstGeom prst="rect">
                <a:avLst/>
              </a:prstGeom>
            </p:spPr>
          </p:pic>
        </p:grpSp>
        <p:pic>
          <p:nvPicPr>
            <p:cNvPr id="69" name="図 68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7172397E-9435-6A8C-1787-43FD958F3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401" y="2333183"/>
              <a:ext cx="420039" cy="776159"/>
            </a:xfrm>
            <a:prstGeom prst="rect">
              <a:avLst/>
            </a:prstGeom>
          </p:spPr>
        </p:pic>
      </p:grp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B725632F-6D13-BB2C-4407-419D2EC672D2}"/>
              </a:ext>
            </a:extLst>
          </p:cNvPr>
          <p:cNvSpPr txBox="1"/>
          <p:nvPr/>
        </p:nvSpPr>
        <p:spPr>
          <a:xfrm>
            <a:off x="8438999" y="5371756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500</a:t>
            </a:r>
            <a:endParaRPr kumimoji="1" lang="ja-JP" altLang="en-US" sz="4000" b="1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5E8B3F3D-EB9B-260F-57E0-FB8EF573BB4B}"/>
              </a:ext>
            </a:extLst>
          </p:cNvPr>
          <p:cNvSpPr txBox="1"/>
          <p:nvPr/>
        </p:nvSpPr>
        <p:spPr>
          <a:xfrm>
            <a:off x="7088273" y="5416673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400</a:t>
            </a:r>
            <a:endParaRPr kumimoji="1" lang="ja-JP" altLang="en-US" sz="4000" b="1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7E3690C6-190E-78E7-B659-4CA2C25D95AD}"/>
              </a:ext>
            </a:extLst>
          </p:cNvPr>
          <p:cNvSpPr txBox="1"/>
          <p:nvPr/>
        </p:nvSpPr>
        <p:spPr>
          <a:xfrm>
            <a:off x="9703196" y="5393910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600</a:t>
            </a:r>
            <a:endParaRPr kumimoji="1" lang="ja-JP" altLang="en-US" sz="4000" b="1" dirty="0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A9CF6AE5-DCBE-D480-594C-B06EBC413C2E}"/>
              </a:ext>
            </a:extLst>
          </p:cNvPr>
          <p:cNvSpPr txBox="1"/>
          <p:nvPr/>
        </p:nvSpPr>
        <p:spPr>
          <a:xfrm>
            <a:off x="4646702" y="2269798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200</a:t>
            </a:r>
            <a:r>
              <a:rPr kumimoji="1" lang="ja-JP" altLang="en-US" sz="3200" b="1" dirty="0"/>
              <a:t>円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7AB84599-53D7-F6DC-5CDD-1C09154BCEC8}"/>
              </a:ext>
            </a:extLst>
          </p:cNvPr>
          <p:cNvSpPr txBox="1"/>
          <p:nvPr/>
        </p:nvSpPr>
        <p:spPr>
          <a:xfrm>
            <a:off x="5966070" y="2269798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300</a:t>
            </a:r>
            <a:r>
              <a:rPr kumimoji="1" lang="ja-JP" altLang="en-US" sz="3200" b="1" dirty="0"/>
              <a:t>円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AF91464B-7CE0-C985-7E60-6AF68AF6ECCA}"/>
              </a:ext>
            </a:extLst>
          </p:cNvPr>
          <p:cNvSpPr txBox="1"/>
          <p:nvPr/>
        </p:nvSpPr>
        <p:spPr>
          <a:xfrm>
            <a:off x="7153771" y="2282665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400</a:t>
            </a:r>
            <a:r>
              <a:rPr kumimoji="1" lang="ja-JP" altLang="en-US" sz="3200" b="1" dirty="0"/>
              <a:t>円</a:t>
            </a:r>
          </a:p>
        </p:txBody>
      </p:sp>
      <p:grpSp>
        <p:nvGrpSpPr>
          <p:cNvPr id="193" name="グループ化 192">
            <a:extLst>
              <a:ext uri="{FF2B5EF4-FFF2-40B4-BE49-F238E27FC236}">
                <a16:creationId xmlns:a16="http://schemas.microsoft.com/office/drawing/2014/main" id="{5DAA349D-6A37-DF3C-2889-61BE9A22B69A}"/>
              </a:ext>
            </a:extLst>
          </p:cNvPr>
          <p:cNvGrpSpPr/>
          <p:nvPr/>
        </p:nvGrpSpPr>
        <p:grpSpPr>
          <a:xfrm>
            <a:off x="8507057" y="801923"/>
            <a:ext cx="836674" cy="2449534"/>
            <a:chOff x="8169601" y="1487728"/>
            <a:chExt cx="836674" cy="2449534"/>
          </a:xfrm>
        </p:grpSpPr>
        <p:grpSp>
          <p:nvGrpSpPr>
            <p:cNvPr id="83" name="グループ化 82">
              <a:extLst>
                <a:ext uri="{FF2B5EF4-FFF2-40B4-BE49-F238E27FC236}">
                  <a16:creationId xmlns:a16="http://schemas.microsoft.com/office/drawing/2014/main" id="{F4AD5228-6B22-1CD7-7336-565CB62BB53E}"/>
                </a:ext>
              </a:extLst>
            </p:cNvPr>
            <p:cNvGrpSpPr/>
            <p:nvPr/>
          </p:nvGrpSpPr>
          <p:grpSpPr>
            <a:xfrm>
              <a:off x="8169601" y="1487728"/>
              <a:ext cx="836674" cy="1647692"/>
              <a:chOff x="6825252" y="1487728"/>
              <a:chExt cx="836674" cy="1647692"/>
            </a:xfrm>
          </p:grpSpPr>
          <p:grpSp>
            <p:nvGrpSpPr>
              <p:cNvPr id="84" name="グループ化 83">
                <a:extLst>
                  <a:ext uri="{FF2B5EF4-FFF2-40B4-BE49-F238E27FC236}">
                    <a16:creationId xmlns:a16="http://schemas.microsoft.com/office/drawing/2014/main" id="{AA727CA5-1CA4-9EE3-63D6-73176CD533C0}"/>
                  </a:ext>
                </a:extLst>
              </p:cNvPr>
              <p:cNvGrpSpPr/>
              <p:nvPr/>
            </p:nvGrpSpPr>
            <p:grpSpPr>
              <a:xfrm>
                <a:off x="6831249" y="2319089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88" name="図 87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D628864B-6B13-970A-DEBE-9EEE05BD7E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89" name="図 88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F22F3D0C-DC6F-8ADF-BBB7-13F72E6257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5C784D84-53E3-EF2A-4D4D-CEDE99FC36C7}"/>
                  </a:ext>
                </a:extLst>
              </p:cNvPr>
              <p:cNvGrpSpPr/>
              <p:nvPr/>
            </p:nvGrpSpPr>
            <p:grpSpPr>
              <a:xfrm>
                <a:off x="6825252" y="1487728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86" name="図 85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05EE7067-1FC7-885C-FE12-9F275B05B4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87" name="図 86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E845D868-A186-F496-2315-2B9DC22807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8" name="図 187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8F1BC612-7512-7CCF-5468-6D3F14377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133" y="3161103"/>
              <a:ext cx="420039" cy="776159"/>
            </a:xfrm>
            <a:prstGeom prst="rect">
              <a:avLst/>
            </a:prstGeom>
          </p:spPr>
        </p:pic>
      </p:grpSp>
      <p:grpSp>
        <p:nvGrpSpPr>
          <p:cNvPr id="192" name="グループ化 191">
            <a:extLst>
              <a:ext uri="{FF2B5EF4-FFF2-40B4-BE49-F238E27FC236}">
                <a16:creationId xmlns:a16="http://schemas.microsoft.com/office/drawing/2014/main" id="{AF1E7DF2-8BA0-F996-BFDD-BC4148E13524}"/>
              </a:ext>
            </a:extLst>
          </p:cNvPr>
          <p:cNvGrpSpPr/>
          <p:nvPr/>
        </p:nvGrpSpPr>
        <p:grpSpPr>
          <a:xfrm>
            <a:off x="9817216" y="781704"/>
            <a:ext cx="869442" cy="2455944"/>
            <a:chOff x="9479760" y="1467509"/>
            <a:chExt cx="869442" cy="2455944"/>
          </a:xfrm>
        </p:grpSpPr>
        <p:grpSp>
          <p:nvGrpSpPr>
            <p:cNvPr id="90" name="グループ化 89">
              <a:extLst>
                <a:ext uri="{FF2B5EF4-FFF2-40B4-BE49-F238E27FC236}">
                  <a16:creationId xmlns:a16="http://schemas.microsoft.com/office/drawing/2014/main" id="{76C5EC31-B696-BAF2-1B83-4FD0C1D69559}"/>
                </a:ext>
              </a:extLst>
            </p:cNvPr>
            <p:cNvGrpSpPr/>
            <p:nvPr/>
          </p:nvGrpSpPr>
          <p:grpSpPr>
            <a:xfrm>
              <a:off x="9479760" y="1467509"/>
              <a:ext cx="836674" cy="1647692"/>
              <a:chOff x="6825252" y="1487728"/>
              <a:chExt cx="836674" cy="1647692"/>
            </a:xfrm>
          </p:grpSpPr>
          <p:grpSp>
            <p:nvGrpSpPr>
              <p:cNvPr id="91" name="グループ化 90">
                <a:extLst>
                  <a:ext uri="{FF2B5EF4-FFF2-40B4-BE49-F238E27FC236}">
                    <a16:creationId xmlns:a16="http://schemas.microsoft.com/office/drawing/2014/main" id="{ADAD6E63-C438-ED44-E926-B5D4AEB15069}"/>
                  </a:ext>
                </a:extLst>
              </p:cNvPr>
              <p:cNvGrpSpPr/>
              <p:nvPr/>
            </p:nvGrpSpPr>
            <p:grpSpPr>
              <a:xfrm>
                <a:off x="6831249" y="2319089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95" name="図 94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E93FC9F7-E30C-99E0-88E6-731063AD0E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118" name="図 117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BEBED45B-B69C-4B98-6C11-DCABEC4FD0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  <p:grpSp>
            <p:nvGrpSpPr>
              <p:cNvPr id="92" name="グループ化 91">
                <a:extLst>
                  <a:ext uri="{FF2B5EF4-FFF2-40B4-BE49-F238E27FC236}">
                    <a16:creationId xmlns:a16="http://schemas.microsoft.com/office/drawing/2014/main" id="{3205A001-E332-12C7-34A5-94E2B681680B}"/>
                  </a:ext>
                </a:extLst>
              </p:cNvPr>
              <p:cNvGrpSpPr/>
              <p:nvPr/>
            </p:nvGrpSpPr>
            <p:grpSpPr>
              <a:xfrm>
                <a:off x="6825252" y="1487728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93" name="図 92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6862B7F1-8C18-290B-D9EB-0A2F5440B9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94" name="図 93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368D9598-C4AF-D9D5-9E43-01AA20E582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9" name="グループ化 188">
              <a:extLst>
                <a:ext uri="{FF2B5EF4-FFF2-40B4-BE49-F238E27FC236}">
                  <a16:creationId xmlns:a16="http://schemas.microsoft.com/office/drawing/2014/main" id="{32BA4C30-D8E7-EF69-D98D-87D0ED2DF3C4}"/>
                </a:ext>
              </a:extLst>
            </p:cNvPr>
            <p:cNvGrpSpPr/>
            <p:nvPr/>
          </p:nvGrpSpPr>
          <p:grpSpPr>
            <a:xfrm>
              <a:off x="9505934" y="3100943"/>
              <a:ext cx="843268" cy="822510"/>
              <a:chOff x="4358553" y="1491088"/>
              <a:chExt cx="843268" cy="822510"/>
            </a:xfrm>
          </p:grpSpPr>
          <p:pic>
            <p:nvPicPr>
              <p:cNvPr id="190" name="図 189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E534E1E3-E682-1C77-E15A-AFE395B3C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553" y="1491088"/>
                <a:ext cx="420039" cy="776159"/>
              </a:xfrm>
              <a:prstGeom prst="rect">
                <a:avLst/>
              </a:prstGeom>
            </p:spPr>
          </p:pic>
          <p:pic>
            <p:nvPicPr>
              <p:cNvPr id="191" name="図 190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7D8B2978-DE3D-85D8-5F3D-D1770C50EF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1782" y="1537439"/>
                <a:ext cx="420039" cy="776159"/>
              </a:xfrm>
              <a:prstGeom prst="rect">
                <a:avLst/>
              </a:prstGeom>
            </p:spPr>
          </p:pic>
        </p:grpSp>
      </p:grp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1777E132-D09D-D793-A85C-8C9ADBE9382E}"/>
              </a:ext>
            </a:extLst>
          </p:cNvPr>
          <p:cNvSpPr txBox="1"/>
          <p:nvPr/>
        </p:nvSpPr>
        <p:spPr>
          <a:xfrm>
            <a:off x="8382832" y="2303480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500</a:t>
            </a:r>
            <a:r>
              <a:rPr kumimoji="1" lang="ja-JP" altLang="en-US" sz="3200" b="1" dirty="0"/>
              <a:t>円</a:t>
            </a: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80D9A5EF-5117-252C-D9B5-0824EB9CE2EE}"/>
              </a:ext>
            </a:extLst>
          </p:cNvPr>
          <p:cNvSpPr txBox="1"/>
          <p:nvPr/>
        </p:nvSpPr>
        <p:spPr>
          <a:xfrm>
            <a:off x="9660840" y="2259640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600</a:t>
            </a:r>
            <a:r>
              <a:rPr kumimoji="1" lang="ja-JP" altLang="en-US" sz="3200" b="1" dirty="0"/>
              <a:t>円</a:t>
            </a:r>
          </a:p>
        </p:txBody>
      </p:sp>
      <p:grpSp>
        <p:nvGrpSpPr>
          <p:cNvPr id="196" name="グループ化 195">
            <a:extLst>
              <a:ext uri="{FF2B5EF4-FFF2-40B4-BE49-F238E27FC236}">
                <a16:creationId xmlns:a16="http://schemas.microsoft.com/office/drawing/2014/main" id="{9307C964-21B6-06F8-0A42-D74E639C2FB6}"/>
              </a:ext>
            </a:extLst>
          </p:cNvPr>
          <p:cNvGrpSpPr/>
          <p:nvPr/>
        </p:nvGrpSpPr>
        <p:grpSpPr>
          <a:xfrm>
            <a:off x="11073071" y="4728304"/>
            <a:ext cx="714302" cy="1355560"/>
            <a:chOff x="10735615" y="4728304"/>
            <a:chExt cx="714302" cy="1355560"/>
          </a:xfrm>
        </p:grpSpPr>
        <p:sp>
          <p:nvSpPr>
            <p:cNvPr id="197" name="テキスト ボックス 196">
              <a:extLst>
                <a:ext uri="{FF2B5EF4-FFF2-40B4-BE49-F238E27FC236}">
                  <a16:creationId xmlns:a16="http://schemas.microsoft.com/office/drawing/2014/main" id="{903A106E-9106-5A2D-F6C9-A76F4DCC0C4A}"/>
                </a:ext>
              </a:extLst>
            </p:cNvPr>
            <p:cNvSpPr txBox="1"/>
            <p:nvPr/>
          </p:nvSpPr>
          <p:spPr>
            <a:xfrm>
              <a:off x="10735615" y="472830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  <p:sp>
          <p:nvSpPr>
            <p:cNvPr id="198" name="テキスト ボックス 197">
              <a:extLst>
                <a:ext uri="{FF2B5EF4-FFF2-40B4-BE49-F238E27FC236}">
                  <a16:creationId xmlns:a16="http://schemas.microsoft.com/office/drawing/2014/main" id="{184A7D27-502E-283F-197B-DED2735D8654}"/>
                </a:ext>
              </a:extLst>
            </p:cNvPr>
            <p:cNvSpPr txBox="1"/>
            <p:nvPr/>
          </p:nvSpPr>
          <p:spPr>
            <a:xfrm>
              <a:off x="10752290" y="5375978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</p:grpSp>
      <p:sp>
        <p:nvSpPr>
          <p:cNvPr id="199" name="矢印: 下カーブ 198">
            <a:extLst>
              <a:ext uri="{FF2B5EF4-FFF2-40B4-BE49-F238E27FC236}">
                <a16:creationId xmlns:a16="http://schemas.microsoft.com/office/drawing/2014/main" id="{6F8B3049-FCB2-831C-8D89-1D96E7A9B78B}"/>
              </a:ext>
            </a:extLst>
          </p:cNvPr>
          <p:cNvSpPr/>
          <p:nvPr/>
        </p:nvSpPr>
        <p:spPr>
          <a:xfrm>
            <a:off x="3777627" y="539444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0" name="矢印: 下カーブ 199">
            <a:extLst>
              <a:ext uri="{FF2B5EF4-FFF2-40B4-BE49-F238E27FC236}">
                <a16:creationId xmlns:a16="http://schemas.microsoft.com/office/drawing/2014/main" id="{BF3E6934-C201-97E1-AB10-61D5B7849C12}"/>
              </a:ext>
            </a:extLst>
          </p:cNvPr>
          <p:cNvSpPr/>
          <p:nvPr/>
        </p:nvSpPr>
        <p:spPr>
          <a:xfrm flipV="1">
            <a:off x="3867700" y="2743058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1" name="テキスト ボックス 200">
            <a:extLst>
              <a:ext uri="{FF2B5EF4-FFF2-40B4-BE49-F238E27FC236}">
                <a16:creationId xmlns:a16="http://schemas.microsoft.com/office/drawing/2014/main" id="{6D2C19C8-EE43-0A3E-77CC-C58EF2CF50AE}"/>
              </a:ext>
            </a:extLst>
          </p:cNvPr>
          <p:cNvSpPr txBox="1"/>
          <p:nvPr/>
        </p:nvSpPr>
        <p:spPr>
          <a:xfrm>
            <a:off x="4125534" y="2589301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02" name="テキスト ボックス 201">
            <a:extLst>
              <a:ext uri="{FF2B5EF4-FFF2-40B4-BE49-F238E27FC236}">
                <a16:creationId xmlns:a16="http://schemas.microsoft.com/office/drawing/2014/main" id="{39827289-FFAC-DB90-D0F2-31A414B0565E}"/>
              </a:ext>
            </a:extLst>
          </p:cNvPr>
          <p:cNvSpPr txBox="1"/>
          <p:nvPr/>
        </p:nvSpPr>
        <p:spPr>
          <a:xfrm>
            <a:off x="3999741" y="516540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03" name="矢印: 下カーブ 202">
            <a:extLst>
              <a:ext uri="{FF2B5EF4-FFF2-40B4-BE49-F238E27FC236}">
                <a16:creationId xmlns:a16="http://schemas.microsoft.com/office/drawing/2014/main" id="{816D789E-E364-19E0-5A03-D37A8732A80B}"/>
              </a:ext>
            </a:extLst>
          </p:cNvPr>
          <p:cNvSpPr/>
          <p:nvPr/>
        </p:nvSpPr>
        <p:spPr>
          <a:xfrm>
            <a:off x="3776439" y="381735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4" name="矢印: 下カーブ 203">
            <a:extLst>
              <a:ext uri="{FF2B5EF4-FFF2-40B4-BE49-F238E27FC236}">
                <a16:creationId xmlns:a16="http://schemas.microsoft.com/office/drawing/2014/main" id="{5B014E39-6385-DF81-5EE3-7A894DB674EC}"/>
              </a:ext>
            </a:extLst>
          </p:cNvPr>
          <p:cNvSpPr/>
          <p:nvPr/>
        </p:nvSpPr>
        <p:spPr>
          <a:xfrm flipV="1">
            <a:off x="3864609" y="2806901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C950D553-62B5-1D77-CD98-666E74E0EC69}"/>
              </a:ext>
            </a:extLst>
          </p:cNvPr>
          <p:cNvSpPr txBox="1"/>
          <p:nvPr/>
        </p:nvSpPr>
        <p:spPr>
          <a:xfrm>
            <a:off x="4756632" y="26060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00D9EC2A-A2B8-FAE4-72A5-2015219AD72A}"/>
              </a:ext>
            </a:extLst>
          </p:cNvPr>
          <p:cNvSpPr txBox="1"/>
          <p:nvPr/>
        </p:nvSpPr>
        <p:spPr>
          <a:xfrm>
            <a:off x="4830418" y="303716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6C3FA85-BC89-6C2B-0317-AC945843E56B}"/>
              </a:ext>
            </a:extLst>
          </p:cNvPr>
          <p:cNvSpPr txBox="1"/>
          <p:nvPr/>
        </p:nvSpPr>
        <p:spPr>
          <a:xfrm>
            <a:off x="2017580" y="2891465"/>
            <a:ext cx="66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FF0000"/>
                </a:solidFill>
              </a:rPr>
              <a:t>比例の関係</a:t>
            </a:r>
          </a:p>
        </p:txBody>
      </p:sp>
    </p:spTree>
    <p:extLst>
      <p:ext uri="{BB962C8B-B14F-4D97-AF65-F5344CB8AC3E}">
        <p14:creationId xmlns:p14="http://schemas.microsoft.com/office/powerpoint/2010/main" val="232708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50" grpId="0"/>
      <p:bldP spid="52" grpId="0"/>
      <p:bldP spid="53" grpId="0"/>
      <p:bldP spid="58" grpId="0"/>
      <p:bldP spid="59" grpId="0"/>
      <p:bldP spid="60" grpId="0"/>
      <p:bldP spid="61" grpId="0"/>
      <p:bldP spid="181" grpId="0"/>
      <p:bldP spid="187" grpId="0"/>
      <p:bldP spid="27" grpId="0"/>
      <p:bldP spid="70" grpId="0"/>
      <p:bldP spid="71" grpId="0"/>
      <p:bldP spid="72" grpId="0"/>
      <p:bldP spid="73" grpId="0"/>
      <p:bldP spid="78" grpId="0"/>
      <p:bldP spid="79" grpId="0"/>
      <p:bldP spid="194" grpId="0"/>
      <p:bldP spid="195" grpId="0"/>
      <p:bldP spid="199" grpId="0" animBg="1"/>
      <p:bldP spid="200" grpId="0" animBg="1"/>
      <p:bldP spid="201" grpId="0"/>
      <p:bldP spid="202" grpId="0"/>
      <p:bldP spid="203" grpId="0" animBg="1"/>
      <p:bldP spid="204" grpId="0" animBg="1"/>
      <p:bldP spid="205" grpId="0"/>
      <p:bldP spid="206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4616E-4374-D075-E287-AFA36A3FB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92F3DDA-E571-FCD9-EEC8-6FF0E2404829}"/>
              </a:ext>
            </a:extLst>
          </p:cNvPr>
          <p:cNvSpPr txBox="1"/>
          <p:nvPr/>
        </p:nvSpPr>
        <p:spPr>
          <a:xfrm>
            <a:off x="1116525" y="659005"/>
            <a:ext cx="2245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b="1" dirty="0">
                <a:solidFill>
                  <a:srgbClr val="FF0000"/>
                </a:solidFill>
              </a:rPr>
              <a:t>比例</a:t>
            </a:r>
            <a:endParaRPr kumimoji="1" lang="ja-JP" altLang="en-US" sz="72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B9B7BC-5D3D-3C24-6E6A-D0F8ED66103B}"/>
              </a:ext>
            </a:extLst>
          </p:cNvPr>
          <p:cNvSpPr txBox="1"/>
          <p:nvPr/>
        </p:nvSpPr>
        <p:spPr>
          <a:xfrm>
            <a:off x="468087" y="2191048"/>
            <a:ext cx="113320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600" b="1" dirty="0"/>
              <a:t>どんな変わり方をしたときに</a:t>
            </a:r>
            <a:r>
              <a:rPr kumimoji="1" lang="ja-JP" altLang="en-US" sz="6600" b="1" dirty="0">
                <a:solidFill>
                  <a:srgbClr val="FF0000"/>
                </a:solidFill>
              </a:rPr>
              <a:t>比例</a:t>
            </a:r>
            <a:r>
              <a:rPr kumimoji="1" lang="ja-JP" altLang="en-US" sz="6600" b="1" dirty="0"/>
              <a:t>の関係というのか</a:t>
            </a:r>
            <a:endParaRPr kumimoji="1" lang="en-US" altLang="ja-JP" sz="6600" b="1" dirty="0"/>
          </a:p>
          <a:p>
            <a:r>
              <a:rPr lang="ja-JP" altLang="en-US" sz="6600" b="1" dirty="0"/>
              <a:t>わかったかな</a:t>
            </a:r>
            <a:r>
              <a:rPr kumimoji="1" lang="ja-JP" altLang="en-US" sz="6600" b="1" dirty="0"/>
              <a:t>？</a:t>
            </a:r>
            <a:endParaRPr kumimoji="1" lang="en-US" altLang="ja-JP" sz="66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CB3BDF-7596-7662-882F-5E6E3198B85F}"/>
              </a:ext>
            </a:extLst>
          </p:cNvPr>
          <p:cNvSpPr txBox="1"/>
          <p:nvPr/>
        </p:nvSpPr>
        <p:spPr>
          <a:xfrm>
            <a:off x="1426248" y="195555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</a:rPr>
              <a:t>ひれい</a:t>
            </a:r>
          </a:p>
        </p:txBody>
      </p:sp>
    </p:spTree>
    <p:extLst>
      <p:ext uri="{BB962C8B-B14F-4D97-AF65-F5344CB8AC3E}">
        <p14:creationId xmlns:p14="http://schemas.microsoft.com/office/powerpoint/2010/main" val="180374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9E67F-C06B-B9F8-2C8E-BCC8AC677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0268B55-5B7F-8FE2-4C76-B6ACD3A30556}"/>
              </a:ext>
            </a:extLst>
          </p:cNvPr>
          <p:cNvGrpSpPr/>
          <p:nvPr/>
        </p:nvGrpSpPr>
        <p:grpSpPr>
          <a:xfrm>
            <a:off x="1197631" y="670724"/>
            <a:ext cx="935963" cy="1256499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EF5E0440-88F9-5229-3069-859CDF500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98B72ED6-B997-CFAD-EB45-8375CAC4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3A97C052-0CA6-CD6A-6E1D-80D7CF33A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D48906AA-E56A-DB5D-E8F8-FB19967E7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9DD83A18-8C69-14C5-76BB-15D4658E4285}"/>
              </a:ext>
            </a:extLst>
          </p:cNvPr>
          <p:cNvGrpSpPr/>
          <p:nvPr/>
        </p:nvGrpSpPr>
        <p:grpSpPr>
          <a:xfrm>
            <a:off x="1197631" y="2671104"/>
            <a:ext cx="935963" cy="1256499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AC2D8D52-B7A1-7A10-A7F2-8125E547A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482FFD22-F72A-9C6A-4BFE-1B38A6911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C4C0EC55-1DA5-2AC7-2B05-B9E895C9A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1F3403AB-DB30-B783-6826-DFE8D6217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DA9E0355-0B39-BBD3-0406-D2CCDCF318D7}"/>
              </a:ext>
            </a:extLst>
          </p:cNvPr>
          <p:cNvGrpSpPr/>
          <p:nvPr/>
        </p:nvGrpSpPr>
        <p:grpSpPr>
          <a:xfrm>
            <a:off x="2698247" y="2671104"/>
            <a:ext cx="935963" cy="1256499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6CC40652-8AAC-97FE-2E1E-60A0CBC27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F117F6D9-973A-352C-A434-6934C53C6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8E4D14FA-D2DA-8C4C-E1C8-D23D14A27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057DB357-7E81-1350-47E8-88393C2F6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F1AFEC4-F545-1371-559C-A6AA9EC0F899}"/>
              </a:ext>
            </a:extLst>
          </p:cNvPr>
          <p:cNvGrpSpPr/>
          <p:nvPr/>
        </p:nvGrpSpPr>
        <p:grpSpPr>
          <a:xfrm>
            <a:off x="4254908" y="4783168"/>
            <a:ext cx="935963" cy="1256499"/>
            <a:chOff x="1442117" y="2524026"/>
            <a:chExt cx="1794027" cy="240842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EB1CF690-0EF9-132B-4CF7-412EB0665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57412696-877F-5C75-B87D-784285297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387E4AD4-CE12-2F9E-2570-E4AC59806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A41EA070-52EA-3F35-7DB8-07B094EA0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4FD5AA3-1728-01D6-4642-7ECCC4F2E490}"/>
              </a:ext>
            </a:extLst>
          </p:cNvPr>
          <p:cNvSpPr txBox="1"/>
          <p:nvPr/>
        </p:nvSpPr>
        <p:spPr>
          <a:xfrm>
            <a:off x="343598" y="0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１個のビンに豆が３個入っています。</a:t>
            </a:r>
            <a:endParaRPr lang="en-US" altLang="ja-JP" sz="40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46BC965-4BC2-C4F8-78CD-CD1B2E7A51FE}"/>
              </a:ext>
            </a:extLst>
          </p:cNvPr>
          <p:cNvSpPr txBox="1"/>
          <p:nvPr/>
        </p:nvSpPr>
        <p:spPr>
          <a:xfrm>
            <a:off x="343598" y="2044466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２個買うと，豆は何個になりますか。</a:t>
            </a:r>
            <a:endParaRPr lang="en-US" altLang="ja-JP" sz="40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B15C98B-8F31-E74B-6582-26282D59BEA0}"/>
              </a:ext>
            </a:extLst>
          </p:cNvPr>
          <p:cNvSpPr txBox="1"/>
          <p:nvPr/>
        </p:nvSpPr>
        <p:spPr>
          <a:xfrm>
            <a:off x="343598" y="4103456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３個買うと，豆は何個になりますか。</a:t>
            </a:r>
            <a:endParaRPr lang="en-US" altLang="ja-JP" sz="4000" b="1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C9A40C5-AE0D-4F83-E0D2-5F77D2F6E94D}"/>
              </a:ext>
            </a:extLst>
          </p:cNvPr>
          <p:cNvGrpSpPr/>
          <p:nvPr/>
        </p:nvGrpSpPr>
        <p:grpSpPr>
          <a:xfrm>
            <a:off x="1197631" y="4783169"/>
            <a:ext cx="935963" cy="1256499"/>
            <a:chOff x="1442117" y="2524026"/>
            <a:chExt cx="1794027" cy="2408420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F550A530-CF47-5B85-A64E-70D2CF332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10CF8544-2749-CA26-0941-CE5727455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B1A97489-E037-9AE7-8174-966BBEE86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67756218-0A32-4C24-0ECE-516A238AA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5F3F396C-B904-674E-1133-FB364235CD33}"/>
              </a:ext>
            </a:extLst>
          </p:cNvPr>
          <p:cNvGrpSpPr/>
          <p:nvPr/>
        </p:nvGrpSpPr>
        <p:grpSpPr>
          <a:xfrm>
            <a:off x="2769614" y="4783169"/>
            <a:ext cx="935963" cy="1256499"/>
            <a:chOff x="1442117" y="2524026"/>
            <a:chExt cx="1794027" cy="2408420"/>
          </a:xfrm>
        </p:grpSpPr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FF9C4CAB-9A5C-AB1B-77E8-58CE46801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128CFC3E-7C25-B954-781D-35EDDA8BC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842ABA0A-2A09-D302-9449-F58359BB7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A22D8449-DA66-69D3-26E4-275B27169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B447CD58-92AD-C423-BDBA-B17F96032870}"/>
              </a:ext>
            </a:extLst>
          </p:cNvPr>
          <p:cNvSpPr txBox="1"/>
          <p:nvPr/>
        </p:nvSpPr>
        <p:spPr>
          <a:xfrm>
            <a:off x="2505570" y="687696"/>
            <a:ext cx="5461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3F6D1A5F-DD0A-27EE-EC71-4D264645E166}"/>
              </a:ext>
            </a:extLst>
          </p:cNvPr>
          <p:cNvSpPr txBox="1"/>
          <p:nvPr/>
        </p:nvSpPr>
        <p:spPr>
          <a:xfrm>
            <a:off x="3901371" y="2770404"/>
            <a:ext cx="5461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C9B7A812-42EC-5DDB-3496-949A6E007000}"/>
              </a:ext>
            </a:extLst>
          </p:cNvPr>
          <p:cNvSpPr txBox="1"/>
          <p:nvPr/>
        </p:nvSpPr>
        <p:spPr>
          <a:xfrm>
            <a:off x="5193057" y="4761319"/>
            <a:ext cx="5461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57A34A1E-6CE4-8AA9-0D68-6D0C7009CD6B}"/>
              </a:ext>
            </a:extLst>
          </p:cNvPr>
          <p:cNvSpPr txBox="1"/>
          <p:nvPr/>
        </p:nvSpPr>
        <p:spPr>
          <a:xfrm>
            <a:off x="4117575" y="1288952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×1</a:t>
            </a:r>
            <a:endParaRPr kumimoji="1" lang="ja-JP" altLang="en-US" sz="4800" b="1" dirty="0"/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50F95399-5378-B0D3-9793-0AF63FFA4AB6}"/>
              </a:ext>
            </a:extLst>
          </p:cNvPr>
          <p:cNvSpPr txBox="1"/>
          <p:nvPr/>
        </p:nvSpPr>
        <p:spPr>
          <a:xfrm>
            <a:off x="5455151" y="3368047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</a:t>
            </a:r>
            <a:r>
              <a:rPr lang="en-US" altLang="ja-JP" sz="4800" b="1" dirty="0"/>
              <a:t>2</a:t>
            </a:r>
            <a:endParaRPr kumimoji="1" lang="ja-JP" altLang="en-US" sz="4800" b="1" dirty="0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90689C41-508E-A300-2EF3-880B8FDAF642}"/>
              </a:ext>
            </a:extLst>
          </p:cNvPr>
          <p:cNvSpPr txBox="1"/>
          <p:nvPr/>
        </p:nvSpPr>
        <p:spPr>
          <a:xfrm>
            <a:off x="6781391" y="5375481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</a:t>
            </a:r>
            <a:r>
              <a:rPr lang="en-US" altLang="ja-JP" sz="4800" b="1" dirty="0"/>
              <a:t>3</a:t>
            </a:r>
            <a:endParaRPr kumimoji="1" lang="ja-JP" altLang="en-US" sz="4800" b="1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9DE31E50-6601-5D48-1FA1-B5636C9F70FF}"/>
              </a:ext>
            </a:extLst>
          </p:cNvPr>
          <p:cNvSpPr txBox="1"/>
          <p:nvPr/>
        </p:nvSpPr>
        <p:spPr>
          <a:xfrm>
            <a:off x="498333" y="6162210"/>
            <a:ext cx="8685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ja-JP" sz="4000" b="1" dirty="0"/>
              <a:t>4</a:t>
            </a:r>
            <a:r>
              <a:rPr lang="ja-JP" altLang="en-US" sz="4000" b="1" dirty="0"/>
              <a:t>個買うと，豆は何個になりますか。</a:t>
            </a:r>
            <a:endParaRPr lang="en-US" altLang="ja-JP" sz="4000" b="1" dirty="0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EFC6B075-C3A5-3AE9-1CD6-01479936B850}"/>
              </a:ext>
            </a:extLst>
          </p:cNvPr>
          <p:cNvSpPr txBox="1"/>
          <p:nvPr/>
        </p:nvSpPr>
        <p:spPr>
          <a:xfrm>
            <a:off x="8837805" y="6138534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</a:t>
            </a:r>
            <a:r>
              <a:rPr lang="en-US" altLang="ja-JP" sz="4800" b="1" dirty="0"/>
              <a:t>4</a:t>
            </a:r>
            <a:endParaRPr kumimoji="1" lang="ja-JP" altLang="en-US" sz="48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3577040-5963-8DAC-22AA-27A4A9B60916}"/>
              </a:ext>
            </a:extLst>
          </p:cNvPr>
          <p:cNvSpPr txBox="1"/>
          <p:nvPr/>
        </p:nvSpPr>
        <p:spPr>
          <a:xfrm>
            <a:off x="2017580" y="2891465"/>
            <a:ext cx="66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FF0000"/>
                </a:solidFill>
              </a:rPr>
              <a:t>比例の関係</a:t>
            </a:r>
          </a:p>
        </p:txBody>
      </p:sp>
    </p:spTree>
    <p:extLst>
      <p:ext uri="{BB962C8B-B14F-4D97-AF65-F5344CB8AC3E}">
        <p14:creationId xmlns:p14="http://schemas.microsoft.com/office/powerpoint/2010/main" val="214900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6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92E2F-C6B6-9746-DDFF-A6A8A895A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4DE64CA-889E-6A38-1DAB-B47FA26062F0}"/>
              </a:ext>
            </a:extLst>
          </p:cNvPr>
          <p:cNvGrpSpPr/>
          <p:nvPr/>
        </p:nvGrpSpPr>
        <p:grpSpPr>
          <a:xfrm flipH="1">
            <a:off x="3338596" y="874265"/>
            <a:ext cx="479924" cy="644283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A1CE5F99-E351-796F-6D92-603A35757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4EF6DB23-3B2B-0D37-FCA1-4A4DDCA3C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4D8A904E-C740-3750-1C01-643CBAE22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BB528C91-E123-5047-7FD3-C7C63DBAC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80" name="グループ化 179">
            <a:extLst>
              <a:ext uri="{FF2B5EF4-FFF2-40B4-BE49-F238E27FC236}">
                <a16:creationId xmlns:a16="http://schemas.microsoft.com/office/drawing/2014/main" id="{CC8355BB-5646-5FB2-CF21-79BA0CEE17B4}"/>
              </a:ext>
            </a:extLst>
          </p:cNvPr>
          <p:cNvGrpSpPr/>
          <p:nvPr/>
        </p:nvGrpSpPr>
        <p:grpSpPr>
          <a:xfrm>
            <a:off x="4517012" y="845540"/>
            <a:ext cx="480560" cy="1336652"/>
            <a:chOff x="4233982" y="1226537"/>
            <a:chExt cx="480560" cy="1336652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39099F00-D343-7C90-851A-A504A1266315}"/>
                </a:ext>
              </a:extLst>
            </p:cNvPr>
            <p:cNvGrpSpPr/>
            <p:nvPr/>
          </p:nvGrpSpPr>
          <p:grpSpPr>
            <a:xfrm flipH="1">
              <a:off x="4234618" y="1226537"/>
              <a:ext cx="479924" cy="644283"/>
              <a:chOff x="1442117" y="2524026"/>
              <a:chExt cx="1794027" cy="2408420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AC37C959-2768-8928-B065-570A9303C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BE9B2F97-E77A-DDFD-6D78-004EECD8D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C80349BD-E2CC-E458-6070-B4B2F1A401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D4A5C2A5-25C2-BB3C-1950-06E43A57E1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64D80810-C132-D739-54A4-1FBE3457DFC0}"/>
                </a:ext>
              </a:extLst>
            </p:cNvPr>
            <p:cNvGrpSpPr/>
            <p:nvPr/>
          </p:nvGrpSpPr>
          <p:grpSpPr>
            <a:xfrm flipH="1">
              <a:off x="4233982" y="1918906"/>
              <a:ext cx="479924" cy="644283"/>
              <a:chOff x="1442117" y="2524026"/>
              <a:chExt cx="1794027" cy="2408420"/>
            </a:xfrm>
          </p:grpSpPr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798BFFF0-A37F-4E0A-7640-E3B1D5E38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6E1AE7F5-05B4-DCB4-EDAF-6D4923FA24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9174864B-AE68-7045-7773-602A55549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9F885041-1919-E985-16F2-AD2D36307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grpSp>
        <p:nvGrpSpPr>
          <p:cNvPr id="179" name="グループ化 178">
            <a:extLst>
              <a:ext uri="{FF2B5EF4-FFF2-40B4-BE49-F238E27FC236}">
                <a16:creationId xmlns:a16="http://schemas.microsoft.com/office/drawing/2014/main" id="{F7153AE5-F7B2-AB6E-8E1A-DB30F740CAF2}"/>
              </a:ext>
            </a:extLst>
          </p:cNvPr>
          <p:cNvGrpSpPr/>
          <p:nvPr/>
        </p:nvGrpSpPr>
        <p:grpSpPr>
          <a:xfrm>
            <a:off x="5488334" y="862377"/>
            <a:ext cx="963332" cy="1319815"/>
            <a:chOff x="5227076" y="1243374"/>
            <a:chExt cx="963332" cy="1319815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0FCAF1B7-33E9-F6EC-FB03-2FB9F06F501D}"/>
                </a:ext>
              </a:extLst>
            </p:cNvPr>
            <p:cNvGrpSpPr/>
            <p:nvPr/>
          </p:nvGrpSpPr>
          <p:grpSpPr>
            <a:xfrm flipH="1">
              <a:off x="5227076" y="1918906"/>
              <a:ext cx="479924" cy="644283"/>
              <a:chOff x="1442117" y="2524026"/>
              <a:chExt cx="1794027" cy="2408420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A6E5369D-F317-4E55-7349-3789575B2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B32BD841-0F45-0F77-8AFE-D183EF5154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9FFCDF67-AE96-C5E5-A5B5-26010A11DE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5489AC9D-9A10-A83F-2D15-B7345673E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1FE36B70-4977-E7FA-454F-CCB72A39D4E8}"/>
                </a:ext>
              </a:extLst>
            </p:cNvPr>
            <p:cNvGrpSpPr/>
            <p:nvPr/>
          </p:nvGrpSpPr>
          <p:grpSpPr>
            <a:xfrm flipH="1">
              <a:off x="5227076" y="1243374"/>
              <a:ext cx="479924" cy="644283"/>
              <a:chOff x="1442117" y="2524026"/>
              <a:chExt cx="1794027" cy="2408420"/>
            </a:xfrm>
          </p:grpSpPr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6FD17058-5FA7-7C12-81F6-C1FF9CCFFD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106496DD-AD9D-45DF-3379-BCBA549B85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35" name="図 34">
                <a:extLst>
                  <a:ext uri="{FF2B5EF4-FFF2-40B4-BE49-F238E27FC236}">
                    <a16:creationId xmlns:a16="http://schemas.microsoft.com/office/drawing/2014/main" id="{67CCF09D-1009-3B2D-C109-BD592A0F5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92CB5A76-6775-520C-3C1A-7DDA6921B3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BDBE1F7E-B035-7C36-5543-D30B852E06A4}"/>
                </a:ext>
              </a:extLst>
            </p:cNvPr>
            <p:cNvGrpSpPr/>
            <p:nvPr/>
          </p:nvGrpSpPr>
          <p:grpSpPr>
            <a:xfrm flipH="1">
              <a:off x="5710484" y="1243374"/>
              <a:ext cx="479924" cy="644283"/>
              <a:chOff x="1442117" y="2524026"/>
              <a:chExt cx="1794027" cy="2408420"/>
            </a:xfrm>
          </p:grpSpPr>
          <p:pic>
            <p:nvPicPr>
              <p:cNvPr id="74" name="図 73">
                <a:extLst>
                  <a:ext uri="{FF2B5EF4-FFF2-40B4-BE49-F238E27FC236}">
                    <a16:creationId xmlns:a16="http://schemas.microsoft.com/office/drawing/2014/main" id="{03424966-DAA2-ACF7-4E66-CFA628872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75" name="図 74">
                <a:extLst>
                  <a:ext uri="{FF2B5EF4-FFF2-40B4-BE49-F238E27FC236}">
                    <a16:creationId xmlns:a16="http://schemas.microsoft.com/office/drawing/2014/main" id="{337010A0-00EF-B108-3BCB-E593A0E7B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76" name="図 75">
                <a:extLst>
                  <a:ext uri="{FF2B5EF4-FFF2-40B4-BE49-F238E27FC236}">
                    <a16:creationId xmlns:a16="http://schemas.microsoft.com/office/drawing/2014/main" id="{452A919B-BED2-A969-75CE-AE8D7C4BA6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77" name="図 76">
                <a:extLst>
                  <a:ext uri="{FF2B5EF4-FFF2-40B4-BE49-F238E27FC236}">
                    <a16:creationId xmlns:a16="http://schemas.microsoft.com/office/drawing/2014/main" id="{8EEACA12-22FB-2E69-0EAB-A970B7349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graphicFrame>
        <p:nvGraphicFramePr>
          <p:cNvPr id="2" name="表 6">
            <a:extLst>
              <a:ext uri="{FF2B5EF4-FFF2-40B4-BE49-F238E27FC236}">
                <a16:creationId xmlns:a16="http://schemas.microsoft.com/office/drawing/2014/main" id="{DAF19381-D474-C7AB-9A92-90E8AF7505C5}"/>
              </a:ext>
            </a:extLst>
          </p:cNvPr>
          <p:cNvGraphicFramePr>
            <a:graphicFrameLocks noGrp="1"/>
          </p:cNvGraphicFramePr>
          <p:nvPr/>
        </p:nvGraphicFramePr>
        <p:xfrm>
          <a:off x="337456" y="4689017"/>
          <a:ext cx="1151084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4065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415932014"/>
                    </a:ext>
                  </a:extLst>
                </a:gridCol>
              </a:tblGrid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3" name="矢印: 下カーブ 2">
            <a:extLst>
              <a:ext uri="{FF2B5EF4-FFF2-40B4-BE49-F238E27FC236}">
                <a16:creationId xmlns:a16="http://schemas.microsoft.com/office/drawing/2014/main" id="{99DA3C71-17AB-30C5-E9A7-CB8AA2F39691}"/>
              </a:ext>
            </a:extLst>
          </p:cNvPr>
          <p:cNvSpPr/>
          <p:nvPr/>
        </p:nvSpPr>
        <p:spPr>
          <a:xfrm>
            <a:off x="3484842" y="562192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矢印: 下カーブ 27">
            <a:extLst>
              <a:ext uri="{FF2B5EF4-FFF2-40B4-BE49-F238E27FC236}">
                <a16:creationId xmlns:a16="http://schemas.microsoft.com/office/drawing/2014/main" id="{C0B4A045-8EDB-18E3-4235-FA8C15B6E94E}"/>
              </a:ext>
            </a:extLst>
          </p:cNvPr>
          <p:cNvSpPr/>
          <p:nvPr/>
        </p:nvSpPr>
        <p:spPr>
          <a:xfrm>
            <a:off x="3505535" y="393804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矢印: 下カーブ 29">
            <a:extLst>
              <a:ext uri="{FF2B5EF4-FFF2-40B4-BE49-F238E27FC236}">
                <a16:creationId xmlns:a16="http://schemas.microsoft.com/office/drawing/2014/main" id="{031E7A98-9DF8-BB35-0498-1C14E950170F}"/>
              </a:ext>
            </a:extLst>
          </p:cNvPr>
          <p:cNvSpPr/>
          <p:nvPr/>
        </p:nvSpPr>
        <p:spPr>
          <a:xfrm flipV="1">
            <a:off x="3553221" y="2480903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下カーブ 30">
            <a:extLst>
              <a:ext uri="{FF2B5EF4-FFF2-40B4-BE49-F238E27FC236}">
                <a16:creationId xmlns:a16="http://schemas.microsoft.com/office/drawing/2014/main" id="{5CE81275-AB98-D97C-FF5A-A2D798ADC995}"/>
              </a:ext>
            </a:extLst>
          </p:cNvPr>
          <p:cNvSpPr/>
          <p:nvPr/>
        </p:nvSpPr>
        <p:spPr>
          <a:xfrm flipV="1">
            <a:off x="3555451" y="2577714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1CDD4AC-025C-1D1D-B6F0-67C4C879C96C}"/>
              </a:ext>
            </a:extLst>
          </p:cNvPr>
          <p:cNvSpPr txBox="1"/>
          <p:nvPr/>
        </p:nvSpPr>
        <p:spPr>
          <a:xfrm>
            <a:off x="3234468" y="472410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50F72E1-5818-E18D-A3D4-985B63557F4A}"/>
              </a:ext>
            </a:extLst>
          </p:cNvPr>
          <p:cNvSpPr txBox="1"/>
          <p:nvPr/>
        </p:nvSpPr>
        <p:spPr>
          <a:xfrm>
            <a:off x="3232100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C3FC5F0-77F1-EC41-44ED-FDDF320B0750}"/>
              </a:ext>
            </a:extLst>
          </p:cNvPr>
          <p:cNvSpPr txBox="1"/>
          <p:nvPr/>
        </p:nvSpPr>
        <p:spPr>
          <a:xfrm>
            <a:off x="4519392" y="477013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50B9772-AAD7-5D93-25C9-45B15D5AEAC3}"/>
              </a:ext>
            </a:extLst>
          </p:cNvPr>
          <p:cNvSpPr txBox="1"/>
          <p:nvPr/>
        </p:nvSpPr>
        <p:spPr>
          <a:xfrm>
            <a:off x="4502379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5D0E03C-9F64-B217-0B27-E4032F25D58D}"/>
              </a:ext>
            </a:extLst>
          </p:cNvPr>
          <p:cNvSpPr txBox="1"/>
          <p:nvPr/>
        </p:nvSpPr>
        <p:spPr>
          <a:xfrm>
            <a:off x="5804316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FAFD008-31A4-F8E4-F846-106853BA697B}"/>
              </a:ext>
            </a:extLst>
          </p:cNvPr>
          <p:cNvSpPr txBox="1"/>
          <p:nvPr/>
        </p:nvSpPr>
        <p:spPr>
          <a:xfrm>
            <a:off x="5794428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9</a:t>
            </a:r>
            <a:endParaRPr kumimoji="1" lang="ja-JP" altLang="en-US" sz="4000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26E475C-4B05-9148-4CBE-D8F1514146EC}"/>
              </a:ext>
            </a:extLst>
          </p:cNvPr>
          <p:cNvSpPr txBox="1"/>
          <p:nvPr/>
        </p:nvSpPr>
        <p:spPr>
          <a:xfrm>
            <a:off x="7089240" y="4727059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777E8016-22B7-88E9-9D74-0BA6FD9A03B8}"/>
              </a:ext>
            </a:extLst>
          </p:cNvPr>
          <p:cNvSpPr txBox="1"/>
          <p:nvPr/>
        </p:nvSpPr>
        <p:spPr>
          <a:xfrm>
            <a:off x="6955847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12</a:t>
            </a:r>
            <a:endParaRPr kumimoji="1" lang="ja-JP" altLang="en-US" sz="4000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C394DC8-4999-7509-F336-8398C662E71B}"/>
              </a:ext>
            </a:extLst>
          </p:cNvPr>
          <p:cNvSpPr txBox="1"/>
          <p:nvPr/>
        </p:nvSpPr>
        <p:spPr>
          <a:xfrm>
            <a:off x="8374164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F1FDECB6-F4E2-D053-906E-4667A7E29629}"/>
              </a:ext>
            </a:extLst>
          </p:cNvPr>
          <p:cNvSpPr txBox="1"/>
          <p:nvPr/>
        </p:nvSpPr>
        <p:spPr>
          <a:xfrm>
            <a:off x="8214669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15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766AD42-5741-5FD8-2299-B684F2BADCD3}"/>
              </a:ext>
            </a:extLst>
          </p:cNvPr>
          <p:cNvSpPr txBox="1"/>
          <p:nvPr/>
        </p:nvSpPr>
        <p:spPr>
          <a:xfrm>
            <a:off x="9659090" y="478223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E4B0660-2C51-F1DA-F009-F7898204FC66}"/>
              </a:ext>
            </a:extLst>
          </p:cNvPr>
          <p:cNvSpPr txBox="1"/>
          <p:nvPr/>
        </p:nvSpPr>
        <p:spPr>
          <a:xfrm>
            <a:off x="9506154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18</a:t>
            </a:r>
            <a:endParaRPr kumimoji="1" lang="ja-JP" altLang="en-US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F5DB27D1-1667-A2B5-4158-FDFA8B9CC1E8}"/>
              </a:ext>
            </a:extLst>
          </p:cNvPr>
          <p:cNvSpPr txBox="1"/>
          <p:nvPr/>
        </p:nvSpPr>
        <p:spPr>
          <a:xfrm>
            <a:off x="420675" y="4708787"/>
            <a:ext cx="2097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 ビン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DDEEBD02-9FCF-BCC3-8A41-FD72656561CD}"/>
              </a:ext>
            </a:extLst>
          </p:cNvPr>
          <p:cNvSpPr txBox="1"/>
          <p:nvPr/>
        </p:nvSpPr>
        <p:spPr>
          <a:xfrm>
            <a:off x="343699" y="5416673"/>
            <a:ext cx="2610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豆の数 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0A73ED20-1684-D4EF-F428-44F7F96DF7CC}"/>
              </a:ext>
            </a:extLst>
          </p:cNvPr>
          <p:cNvSpPr txBox="1"/>
          <p:nvPr/>
        </p:nvSpPr>
        <p:spPr>
          <a:xfrm>
            <a:off x="1577109" y="1975891"/>
            <a:ext cx="220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豆の数</a:t>
            </a:r>
            <a:endParaRPr kumimoji="1" lang="ja-JP" altLang="en-US" sz="4400" b="1" dirty="0"/>
          </a:p>
        </p:txBody>
      </p:sp>
      <p:grpSp>
        <p:nvGrpSpPr>
          <p:cNvPr id="196" name="グループ化 195">
            <a:extLst>
              <a:ext uri="{FF2B5EF4-FFF2-40B4-BE49-F238E27FC236}">
                <a16:creationId xmlns:a16="http://schemas.microsoft.com/office/drawing/2014/main" id="{C9DE0769-1844-894A-13A5-A579A05A798A}"/>
              </a:ext>
            </a:extLst>
          </p:cNvPr>
          <p:cNvGrpSpPr/>
          <p:nvPr/>
        </p:nvGrpSpPr>
        <p:grpSpPr>
          <a:xfrm>
            <a:off x="6751411" y="859434"/>
            <a:ext cx="995446" cy="1322758"/>
            <a:chOff x="6751411" y="1240431"/>
            <a:chExt cx="995446" cy="1322758"/>
          </a:xfrm>
        </p:grpSpPr>
        <p:grpSp>
          <p:nvGrpSpPr>
            <p:cNvPr id="106" name="グループ化 105">
              <a:extLst>
                <a:ext uri="{FF2B5EF4-FFF2-40B4-BE49-F238E27FC236}">
                  <a16:creationId xmlns:a16="http://schemas.microsoft.com/office/drawing/2014/main" id="{2B614E28-CCC1-3268-2C83-417D71929EDD}"/>
                </a:ext>
              </a:extLst>
            </p:cNvPr>
            <p:cNvGrpSpPr/>
            <p:nvPr/>
          </p:nvGrpSpPr>
          <p:grpSpPr>
            <a:xfrm>
              <a:off x="6751411" y="1240431"/>
              <a:ext cx="975703" cy="644283"/>
              <a:chOff x="6373891" y="1125451"/>
              <a:chExt cx="1153674" cy="761802"/>
            </a:xfrm>
          </p:grpSpPr>
          <p:grpSp>
            <p:nvGrpSpPr>
              <p:cNvPr id="96" name="グループ化 95">
                <a:extLst>
                  <a:ext uri="{FF2B5EF4-FFF2-40B4-BE49-F238E27FC236}">
                    <a16:creationId xmlns:a16="http://schemas.microsoft.com/office/drawing/2014/main" id="{71CD02E1-9066-8743-614F-F27E484EA522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97" name="図 96">
                  <a:extLst>
                    <a:ext uri="{FF2B5EF4-FFF2-40B4-BE49-F238E27FC236}">
                      <a16:creationId xmlns:a16="http://schemas.microsoft.com/office/drawing/2014/main" id="{C7FBF40B-6173-54A8-C841-4F0A725396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98" name="図 97">
                  <a:extLst>
                    <a:ext uri="{FF2B5EF4-FFF2-40B4-BE49-F238E27FC236}">
                      <a16:creationId xmlns:a16="http://schemas.microsoft.com/office/drawing/2014/main" id="{6CCB2516-039E-C999-5E27-FEFB5CDE56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99" name="図 98">
                  <a:extLst>
                    <a:ext uri="{FF2B5EF4-FFF2-40B4-BE49-F238E27FC236}">
                      <a16:creationId xmlns:a16="http://schemas.microsoft.com/office/drawing/2014/main" id="{92B74691-6B1C-BAB1-F133-770DFEF075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0" name="図 99">
                  <a:extLst>
                    <a:ext uri="{FF2B5EF4-FFF2-40B4-BE49-F238E27FC236}">
                      <a16:creationId xmlns:a16="http://schemas.microsoft.com/office/drawing/2014/main" id="{CEAB31CD-2034-27AD-7905-B8FE5EC14D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01" name="グループ化 100">
                <a:extLst>
                  <a:ext uri="{FF2B5EF4-FFF2-40B4-BE49-F238E27FC236}">
                    <a16:creationId xmlns:a16="http://schemas.microsoft.com/office/drawing/2014/main" id="{C9ACB749-BB8B-EAA7-F3A2-D04A07857950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02" name="図 101">
                  <a:extLst>
                    <a:ext uri="{FF2B5EF4-FFF2-40B4-BE49-F238E27FC236}">
                      <a16:creationId xmlns:a16="http://schemas.microsoft.com/office/drawing/2014/main" id="{F6579E50-88E6-42F8-AD57-D8DB07A232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03" name="図 102">
                  <a:extLst>
                    <a:ext uri="{FF2B5EF4-FFF2-40B4-BE49-F238E27FC236}">
                      <a16:creationId xmlns:a16="http://schemas.microsoft.com/office/drawing/2014/main" id="{DA6E1C7A-F9AF-DE78-4BE6-00A98FE6F1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4" name="図 103">
                  <a:extLst>
                    <a:ext uri="{FF2B5EF4-FFF2-40B4-BE49-F238E27FC236}">
                      <a16:creationId xmlns:a16="http://schemas.microsoft.com/office/drawing/2014/main" id="{892015FB-9216-8822-D48A-8147060815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5" name="図 104">
                  <a:extLst>
                    <a:ext uri="{FF2B5EF4-FFF2-40B4-BE49-F238E27FC236}">
                      <a16:creationId xmlns:a16="http://schemas.microsoft.com/office/drawing/2014/main" id="{641B3201-3ED7-7A6A-87D1-F84381AAA9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7" name="グループ化 106">
              <a:extLst>
                <a:ext uri="{FF2B5EF4-FFF2-40B4-BE49-F238E27FC236}">
                  <a16:creationId xmlns:a16="http://schemas.microsoft.com/office/drawing/2014/main" id="{1EB3991F-BD81-B105-63AD-2D33C43847D9}"/>
                </a:ext>
              </a:extLst>
            </p:cNvPr>
            <p:cNvGrpSpPr/>
            <p:nvPr/>
          </p:nvGrpSpPr>
          <p:grpSpPr>
            <a:xfrm>
              <a:off x="6771154" y="1918906"/>
              <a:ext cx="975703" cy="644283"/>
              <a:chOff x="6373891" y="1125451"/>
              <a:chExt cx="1153674" cy="761802"/>
            </a:xfrm>
          </p:grpSpPr>
          <p:grpSp>
            <p:nvGrpSpPr>
              <p:cNvPr id="108" name="グループ化 107">
                <a:extLst>
                  <a:ext uri="{FF2B5EF4-FFF2-40B4-BE49-F238E27FC236}">
                    <a16:creationId xmlns:a16="http://schemas.microsoft.com/office/drawing/2014/main" id="{4585DB17-64DE-5125-6BC6-AD34B20C222C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14" name="図 113">
                  <a:extLst>
                    <a:ext uri="{FF2B5EF4-FFF2-40B4-BE49-F238E27FC236}">
                      <a16:creationId xmlns:a16="http://schemas.microsoft.com/office/drawing/2014/main" id="{6F5788E4-ACA4-7442-8E53-2FAB8E9C0D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15" name="図 114">
                  <a:extLst>
                    <a:ext uri="{FF2B5EF4-FFF2-40B4-BE49-F238E27FC236}">
                      <a16:creationId xmlns:a16="http://schemas.microsoft.com/office/drawing/2014/main" id="{DADC3329-734A-AE43-6044-E88C200C3A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6" name="図 115">
                  <a:extLst>
                    <a:ext uri="{FF2B5EF4-FFF2-40B4-BE49-F238E27FC236}">
                      <a16:creationId xmlns:a16="http://schemas.microsoft.com/office/drawing/2014/main" id="{76CB3CA3-E089-D4C1-5023-C63CE4B24C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7" name="図 116">
                  <a:extLst>
                    <a:ext uri="{FF2B5EF4-FFF2-40B4-BE49-F238E27FC236}">
                      <a16:creationId xmlns:a16="http://schemas.microsoft.com/office/drawing/2014/main" id="{104E5170-49E0-D89B-1107-A41311DF5C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09" name="グループ化 108">
                <a:extLst>
                  <a:ext uri="{FF2B5EF4-FFF2-40B4-BE49-F238E27FC236}">
                    <a16:creationId xmlns:a16="http://schemas.microsoft.com/office/drawing/2014/main" id="{CCFDF08F-AC78-25D7-3E84-D33E5E6CD6ED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10" name="図 109">
                  <a:extLst>
                    <a:ext uri="{FF2B5EF4-FFF2-40B4-BE49-F238E27FC236}">
                      <a16:creationId xmlns:a16="http://schemas.microsoft.com/office/drawing/2014/main" id="{7A7E5218-8C7B-779C-6722-9127B85C37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11" name="図 110">
                  <a:extLst>
                    <a:ext uri="{FF2B5EF4-FFF2-40B4-BE49-F238E27FC236}">
                      <a16:creationId xmlns:a16="http://schemas.microsoft.com/office/drawing/2014/main" id="{5FB75436-9628-9197-B221-8DB3D3A9A0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2" name="図 111">
                  <a:extLst>
                    <a:ext uri="{FF2B5EF4-FFF2-40B4-BE49-F238E27FC236}">
                      <a16:creationId xmlns:a16="http://schemas.microsoft.com/office/drawing/2014/main" id="{90B832D1-6769-BB56-F4AE-4C63FA0B88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3" name="図 112">
                  <a:extLst>
                    <a:ext uri="{FF2B5EF4-FFF2-40B4-BE49-F238E27FC236}">
                      <a16:creationId xmlns:a16="http://schemas.microsoft.com/office/drawing/2014/main" id="{FE58CDDA-ABB2-2803-D049-EE2E157605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8" name="グループ化 197">
            <a:extLst>
              <a:ext uri="{FF2B5EF4-FFF2-40B4-BE49-F238E27FC236}">
                <a16:creationId xmlns:a16="http://schemas.microsoft.com/office/drawing/2014/main" id="{38C977C0-BBB6-23AA-DD12-E50763E26EC8}"/>
              </a:ext>
            </a:extLst>
          </p:cNvPr>
          <p:cNvGrpSpPr/>
          <p:nvPr/>
        </p:nvGrpSpPr>
        <p:grpSpPr>
          <a:xfrm>
            <a:off x="9374603" y="895787"/>
            <a:ext cx="975703" cy="1976912"/>
            <a:chOff x="9374603" y="1276784"/>
            <a:chExt cx="975703" cy="1976912"/>
          </a:xfrm>
        </p:grpSpPr>
        <p:grpSp>
          <p:nvGrpSpPr>
            <p:cNvPr id="146" name="グループ化 145">
              <a:extLst>
                <a:ext uri="{FF2B5EF4-FFF2-40B4-BE49-F238E27FC236}">
                  <a16:creationId xmlns:a16="http://schemas.microsoft.com/office/drawing/2014/main" id="{49E6139F-AA64-76BE-1ABC-843CC8133CFD}"/>
                </a:ext>
              </a:extLst>
            </p:cNvPr>
            <p:cNvGrpSpPr/>
            <p:nvPr/>
          </p:nvGrpSpPr>
          <p:grpSpPr>
            <a:xfrm>
              <a:off x="9374603" y="1276784"/>
              <a:ext cx="975703" cy="644283"/>
              <a:chOff x="6373891" y="1125451"/>
              <a:chExt cx="1153674" cy="761802"/>
            </a:xfrm>
          </p:grpSpPr>
          <p:grpSp>
            <p:nvGrpSpPr>
              <p:cNvPr id="147" name="グループ化 146">
                <a:extLst>
                  <a:ext uri="{FF2B5EF4-FFF2-40B4-BE49-F238E27FC236}">
                    <a16:creationId xmlns:a16="http://schemas.microsoft.com/office/drawing/2014/main" id="{06758747-78F1-3059-FC71-02E2859399BE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53" name="図 152">
                  <a:extLst>
                    <a:ext uri="{FF2B5EF4-FFF2-40B4-BE49-F238E27FC236}">
                      <a16:creationId xmlns:a16="http://schemas.microsoft.com/office/drawing/2014/main" id="{689F6C76-F0FA-A13D-423A-634EBF711D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54" name="図 153">
                  <a:extLst>
                    <a:ext uri="{FF2B5EF4-FFF2-40B4-BE49-F238E27FC236}">
                      <a16:creationId xmlns:a16="http://schemas.microsoft.com/office/drawing/2014/main" id="{02D4E621-A941-DC6B-D5B1-CF1D5C0BC4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5" name="図 154">
                  <a:extLst>
                    <a:ext uri="{FF2B5EF4-FFF2-40B4-BE49-F238E27FC236}">
                      <a16:creationId xmlns:a16="http://schemas.microsoft.com/office/drawing/2014/main" id="{EDAFDB7C-121F-CA8A-D8F4-48800E5FDD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6" name="図 155">
                  <a:extLst>
                    <a:ext uri="{FF2B5EF4-FFF2-40B4-BE49-F238E27FC236}">
                      <a16:creationId xmlns:a16="http://schemas.microsoft.com/office/drawing/2014/main" id="{09F5D5E0-9316-2F1D-B368-A3C514C9A7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48" name="グループ化 147">
                <a:extLst>
                  <a:ext uri="{FF2B5EF4-FFF2-40B4-BE49-F238E27FC236}">
                    <a16:creationId xmlns:a16="http://schemas.microsoft.com/office/drawing/2014/main" id="{1F8138EC-1A07-EC41-4EAC-6B316F603A30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49" name="図 148">
                  <a:extLst>
                    <a:ext uri="{FF2B5EF4-FFF2-40B4-BE49-F238E27FC236}">
                      <a16:creationId xmlns:a16="http://schemas.microsoft.com/office/drawing/2014/main" id="{89461CEC-5EF0-44F9-318E-65AEF9FAE4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50" name="図 149">
                  <a:extLst>
                    <a:ext uri="{FF2B5EF4-FFF2-40B4-BE49-F238E27FC236}">
                      <a16:creationId xmlns:a16="http://schemas.microsoft.com/office/drawing/2014/main" id="{3C1ACA00-62AC-FF68-E613-5229953561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1" name="図 150">
                  <a:extLst>
                    <a:ext uri="{FF2B5EF4-FFF2-40B4-BE49-F238E27FC236}">
                      <a16:creationId xmlns:a16="http://schemas.microsoft.com/office/drawing/2014/main" id="{7EF96E24-2AA5-5CBC-966A-EF8EF7E39D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2" name="図 151">
                  <a:extLst>
                    <a:ext uri="{FF2B5EF4-FFF2-40B4-BE49-F238E27FC236}">
                      <a16:creationId xmlns:a16="http://schemas.microsoft.com/office/drawing/2014/main" id="{FBF414B2-8F81-C698-67D7-C332BF7671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7" name="グループ化 156">
              <a:extLst>
                <a:ext uri="{FF2B5EF4-FFF2-40B4-BE49-F238E27FC236}">
                  <a16:creationId xmlns:a16="http://schemas.microsoft.com/office/drawing/2014/main" id="{67A198CE-DB50-2B2B-CB24-956B06B749E5}"/>
                </a:ext>
              </a:extLst>
            </p:cNvPr>
            <p:cNvGrpSpPr/>
            <p:nvPr/>
          </p:nvGrpSpPr>
          <p:grpSpPr>
            <a:xfrm>
              <a:off x="9374603" y="1933487"/>
              <a:ext cx="975703" cy="644283"/>
              <a:chOff x="6373891" y="1125451"/>
              <a:chExt cx="1153674" cy="761802"/>
            </a:xfrm>
          </p:grpSpPr>
          <p:grpSp>
            <p:nvGrpSpPr>
              <p:cNvPr id="158" name="グループ化 157">
                <a:extLst>
                  <a:ext uri="{FF2B5EF4-FFF2-40B4-BE49-F238E27FC236}">
                    <a16:creationId xmlns:a16="http://schemas.microsoft.com/office/drawing/2014/main" id="{1C70262A-AA53-4358-FF45-EB5E066E243A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64" name="図 163">
                  <a:extLst>
                    <a:ext uri="{FF2B5EF4-FFF2-40B4-BE49-F238E27FC236}">
                      <a16:creationId xmlns:a16="http://schemas.microsoft.com/office/drawing/2014/main" id="{62033C3D-AE58-2608-D51A-D7F66E7D75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65" name="図 164">
                  <a:extLst>
                    <a:ext uri="{FF2B5EF4-FFF2-40B4-BE49-F238E27FC236}">
                      <a16:creationId xmlns:a16="http://schemas.microsoft.com/office/drawing/2014/main" id="{9C11BE6D-D62B-A8B0-36B5-0AD24B8152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6" name="図 165">
                  <a:extLst>
                    <a:ext uri="{FF2B5EF4-FFF2-40B4-BE49-F238E27FC236}">
                      <a16:creationId xmlns:a16="http://schemas.microsoft.com/office/drawing/2014/main" id="{44329A52-9938-4CB8-FB27-F2BFE65A32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7" name="図 166">
                  <a:extLst>
                    <a:ext uri="{FF2B5EF4-FFF2-40B4-BE49-F238E27FC236}">
                      <a16:creationId xmlns:a16="http://schemas.microsoft.com/office/drawing/2014/main" id="{FADF48EE-CEBE-9F05-C0F8-8BCEBF2F44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59" name="グループ化 158">
                <a:extLst>
                  <a:ext uri="{FF2B5EF4-FFF2-40B4-BE49-F238E27FC236}">
                    <a16:creationId xmlns:a16="http://schemas.microsoft.com/office/drawing/2014/main" id="{AB7671BB-5ED7-8425-2AF4-C93884157F89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60" name="図 159">
                  <a:extLst>
                    <a:ext uri="{FF2B5EF4-FFF2-40B4-BE49-F238E27FC236}">
                      <a16:creationId xmlns:a16="http://schemas.microsoft.com/office/drawing/2014/main" id="{85A027C5-A5AF-B243-0BE3-E701CBBBC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61" name="図 160">
                  <a:extLst>
                    <a:ext uri="{FF2B5EF4-FFF2-40B4-BE49-F238E27FC236}">
                      <a16:creationId xmlns:a16="http://schemas.microsoft.com/office/drawing/2014/main" id="{48252959-B0C8-EFA1-9B7B-3B3B644389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2" name="図 161">
                  <a:extLst>
                    <a:ext uri="{FF2B5EF4-FFF2-40B4-BE49-F238E27FC236}">
                      <a16:creationId xmlns:a16="http://schemas.microsoft.com/office/drawing/2014/main" id="{E5B1CD67-CA8E-4FD7-90D2-0EA9882D2A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3" name="図 162">
                  <a:extLst>
                    <a:ext uri="{FF2B5EF4-FFF2-40B4-BE49-F238E27FC236}">
                      <a16:creationId xmlns:a16="http://schemas.microsoft.com/office/drawing/2014/main" id="{F2ACF24B-3CEF-6A4C-8955-649237B9A0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8" name="グループ化 167">
              <a:extLst>
                <a:ext uri="{FF2B5EF4-FFF2-40B4-BE49-F238E27FC236}">
                  <a16:creationId xmlns:a16="http://schemas.microsoft.com/office/drawing/2014/main" id="{4CCFE388-2F5A-49B5-7054-05E8E2156006}"/>
                </a:ext>
              </a:extLst>
            </p:cNvPr>
            <p:cNvGrpSpPr/>
            <p:nvPr/>
          </p:nvGrpSpPr>
          <p:grpSpPr>
            <a:xfrm>
              <a:off x="9374603" y="2609413"/>
              <a:ext cx="975703" cy="644283"/>
              <a:chOff x="6373891" y="1125451"/>
              <a:chExt cx="1153674" cy="761802"/>
            </a:xfrm>
          </p:grpSpPr>
          <p:grpSp>
            <p:nvGrpSpPr>
              <p:cNvPr id="169" name="グループ化 168">
                <a:extLst>
                  <a:ext uri="{FF2B5EF4-FFF2-40B4-BE49-F238E27FC236}">
                    <a16:creationId xmlns:a16="http://schemas.microsoft.com/office/drawing/2014/main" id="{A9F1A299-CD9E-D042-09B9-50D78CAFFAE3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75" name="図 174">
                  <a:extLst>
                    <a:ext uri="{FF2B5EF4-FFF2-40B4-BE49-F238E27FC236}">
                      <a16:creationId xmlns:a16="http://schemas.microsoft.com/office/drawing/2014/main" id="{3478B6D1-8DAE-5B47-2F08-054F01434A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76" name="図 175">
                  <a:extLst>
                    <a:ext uri="{FF2B5EF4-FFF2-40B4-BE49-F238E27FC236}">
                      <a16:creationId xmlns:a16="http://schemas.microsoft.com/office/drawing/2014/main" id="{2EC749FC-FF0A-9A65-1B91-00677313CD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7" name="図 176">
                  <a:extLst>
                    <a:ext uri="{FF2B5EF4-FFF2-40B4-BE49-F238E27FC236}">
                      <a16:creationId xmlns:a16="http://schemas.microsoft.com/office/drawing/2014/main" id="{6FD1FB9D-2900-CDFF-C9E2-47B736C22D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8" name="図 177">
                  <a:extLst>
                    <a:ext uri="{FF2B5EF4-FFF2-40B4-BE49-F238E27FC236}">
                      <a16:creationId xmlns:a16="http://schemas.microsoft.com/office/drawing/2014/main" id="{37874B23-EF1A-998F-38EE-32308F9461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グループ化 169">
                <a:extLst>
                  <a:ext uri="{FF2B5EF4-FFF2-40B4-BE49-F238E27FC236}">
                    <a16:creationId xmlns:a16="http://schemas.microsoft.com/office/drawing/2014/main" id="{7E4671CE-C327-CF4F-A6E8-B6F4AA32F302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71" name="図 170">
                  <a:extLst>
                    <a:ext uri="{FF2B5EF4-FFF2-40B4-BE49-F238E27FC236}">
                      <a16:creationId xmlns:a16="http://schemas.microsoft.com/office/drawing/2014/main" id="{F44F9F01-7E08-8B41-5122-57F437529A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72" name="図 171">
                  <a:extLst>
                    <a:ext uri="{FF2B5EF4-FFF2-40B4-BE49-F238E27FC236}">
                      <a16:creationId xmlns:a16="http://schemas.microsoft.com/office/drawing/2014/main" id="{F76834BD-5B0B-EC05-93B7-A101A4AC22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3" name="図 172">
                  <a:extLst>
                    <a:ext uri="{FF2B5EF4-FFF2-40B4-BE49-F238E27FC236}">
                      <a16:creationId xmlns:a16="http://schemas.microsoft.com/office/drawing/2014/main" id="{71E93DA5-2A7E-4F41-29CE-2E8856B875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4" name="図 173">
                  <a:extLst>
                    <a:ext uri="{FF2B5EF4-FFF2-40B4-BE49-F238E27FC236}">
                      <a16:creationId xmlns:a16="http://schemas.microsoft.com/office/drawing/2014/main" id="{D2453A1D-B4A3-46C2-2694-7650AA9B65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7" name="グループ化 196">
            <a:extLst>
              <a:ext uri="{FF2B5EF4-FFF2-40B4-BE49-F238E27FC236}">
                <a16:creationId xmlns:a16="http://schemas.microsoft.com/office/drawing/2014/main" id="{8E47975F-073F-2F6C-7F05-FA532EEF9C28}"/>
              </a:ext>
            </a:extLst>
          </p:cNvPr>
          <p:cNvGrpSpPr/>
          <p:nvPr/>
        </p:nvGrpSpPr>
        <p:grpSpPr>
          <a:xfrm>
            <a:off x="8117259" y="846004"/>
            <a:ext cx="995446" cy="1990871"/>
            <a:chOff x="8081954" y="1249416"/>
            <a:chExt cx="995446" cy="1990871"/>
          </a:xfrm>
        </p:grpSpPr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D4120415-38D2-7A27-32EB-D5CD49131E83}"/>
                </a:ext>
              </a:extLst>
            </p:cNvPr>
            <p:cNvGrpSpPr/>
            <p:nvPr/>
          </p:nvGrpSpPr>
          <p:grpSpPr>
            <a:xfrm>
              <a:off x="8081954" y="1249416"/>
              <a:ext cx="975703" cy="644283"/>
              <a:chOff x="6373891" y="1125451"/>
              <a:chExt cx="1153674" cy="761802"/>
            </a:xfrm>
          </p:grpSpPr>
          <p:grpSp>
            <p:nvGrpSpPr>
              <p:cNvPr id="120" name="グループ化 119">
                <a:extLst>
                  <a:ext uri="{FF2B5EF4-FFF2-40B4-BE49-F238E27FC236}">
                    <a16:creationId xmlns:a16="http://schemas.microsoft.com/office/drawing/2014/main" id="{4A18EAEE-13E6-613C-40FD-50008985B78F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26" name="図 125">
                  <a:extLst>
                    <a:ext uri="{FF2B5EF4-FFF2-40B4-BE49-F238E27FC236}">
                      <a16:creationId xmlns:a16="http://schemas.microsoft.com/office/drawing/2014/main" id="{757FDE4D-9513-EF9F-5CC9-B4C420BD77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27" name="図 126">
                  <a:extLst>
                    <a:ext uri="{FF2B5EF4-FFF2-40B4-BE49-F238E27FC236}">
                      <a16:creationId xmlns:a16="http://schemas.microsoft.com/office/drawing/2014/main" id="{8EC535B5-2AC2-C9F6-FF66-001240142B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8" name="図 127">
                  <a:extLst>
                    <a:ext uri="{FF2B5EF4-FFF2-40B4-BE49-F238E27FC236}">
                      <a16:creationId xmlns:a16="http://schemas.microsoft.com/office/drawing/2014/main" id="{BF35C3EA-D1F1-7B77-3FBA-F123FA6D97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9" name="図 128">
                  <a:extLst>
                    <a:ext uri="{FF2B5EF4-FFF2-40B4-BE49-F238E27FC236}">
                      <a16:creationId xmlns:a16="http://schemas.microsoft.com/office/drawing/2014/main" id="{F700F156-7E48-656A-92F0-EBACFEB27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21" name="グループ化 120">
                <a:extLst>
                  <a:ext uri="{FF2B5EF4-FFF2-40B4-BE49-F238E27FC236}">
                    <a16:creationId xmlns:a16="http://schemas.microsoft.com/office/drawing/2014/main" id="{97466176-5BD3-1C75-2C84-5BFACE048576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22" name="図 121">
                  <a:extLst>
                    <a:ext uri="{FF2B5EF4-FFF2-40B4-BE49-F238E27FC236}">
                      <a16:creationId xmlns:a16="http://schemas.microsoft.com/office/drawing/2014/main" id="{2218C5F9-251E-13FF-1A91-E46DA76F88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23" name="図 122">
                  <a:extLst>
                    <a:ext uri="{FF2B5EF4-FFF2-40B4-BE49-F238E27FC236}">
                      <a16:creationId xmlns:a16="http://schemas.microsoft.com/office/drawing/2014/main" id="{09B62898-5A69-8B96-C578-B5BE2F5F80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4" name="図 123">
                  <a:extLst>
                    <a:ext uri="{FF2B5EF4-FFF2-40B4-BE49-F238E27FC236}">
                      <a16:creationId xmlns:a16="http://schemas.microsoft.com/office/drawing/2014/main" id="{4A432805-9414-F11D-B3D3-33AE3419CD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5" name="図 124">
                  <a:extLst>
                    <a:ext uri="{FF2B5EF4-FFF2-40B4-BE49-F238E27FC236}">
                      <a16:creationId xmlns:a16="http://schemas.microsoft.com/office/drawing/2014/main" id="{99585F07-8EE0-A373-F0B2-C01337B43C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0" name="グループ化 129">
              <a:extLst>
                <a:ext uri="{FF2B5EF4-FFF2-40B4-BE49-F238E27FC236}">
                  <a16:creationId xmlns:a16="http://schemas.microsoft.com/office/drawing/2014/main" id="{1823AB70-826C-2FEF-0C41-54EE6F3FB4AD}"/>
                </a:ext>
              </a:extLst>
            </p:cNvPr>
            <p:cNvGrpSpPr/>
            <p:nvPr/>
          </p:nvGrpSpPr>
          <p:grpSpPr>
            <a:xfrm>
              <a:off x="8101697" y="1927891"/>
              <a:ext cx="975703" cy="644283"/>
              <a:chOff x="6373891" y="1125451"/>
              <a:chExt cx="1153674" cy="761802"/>
            </a:xfrm>
          </p:grpSpPr>
          <p:grpSp>
            <p:nvGrpSpPr>
              <p:cNvPr id="131" name="グループ化 130">
                <a:extLst>
                  <a:ext uri="{FF2B5EF4-FFF2-40B4-BE49-F238E27FC236}">
                    <a16:creationId xmlns:a16="http://schemas.microsoft.com/office/drawing/2014/main" id="{3BB17264-580B-AD53-4C46-1935E5B799DA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37" name="図 136">
                  <a:extLst>
                    <a:ext uri="{FF2B5EF4-FFF2-40B4-BE49-F238E27FC236}">
                      <a16:creationId xmlns:a16="http://schemas.microsoft.com/office/drawing/2014/main" id="{316A0E3A-39A1-D552-D7CD-9D2E057304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38" name="図 137">
                  <a:extLst>
                    <a:ext uri="{FF2B5EF4-FFF2-40B4-BE49-F238E27FC236}">
                      <a16:creationId xmlns:a16="http://schemas.microsoft.com/office/drawing/2014/main" id="{52081521-AE96-C34E-EAD4-B8F8B696D7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9" name="図 138">
                  <a:extLst>
                    <a:ext uri="{FF2B5EF4-FFF2-40B4-BE49-F238E27FC236}">
                      <a16:creationId xmlns:a16="http://schemas.microsoft.com/office/drawing/2014/main" id="{24DA9BE9-E35B-48C5-CF71-E9B5EEF833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40" name="図 139">
                  <a:extLst>
                    <a:ext uri="{FF2B5EF4-FFF2-40B4-BE49-F238E27FC236}">
                      <a16:creationId xmlns:a16="http://schemas.microsoft.com/office/drawing/2014/main" id="{92B53A96-D4EE-095E-72FD-FBDAD3DD7C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32" name="グループ化 131">
                <a:extLst>
                  <a:ext uri="{FF2B5EF4-FFF2-40B4-BE49-F238E27FC236}">
                    <a16:creationId xmlns:a16="http://schemas.microsoft.com/office/drawing/2014/main" id="{2FD128A5-CF4D-BD83-C6A7-DAB8B9DFC63B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33" name="図 132">
                  <a:extLst>
                    <a:ext uri="{FF2B5EF4-FFF2-40B4-BE49-F238E27FC236}">
                      <a16:creationId xmlns:a16="http://schemas.microsoft.com/office/drawing/2014/main" id="{4B76E201-BE5F-535A-08AD-EE3ED2555C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34" name="図 133">
                  <a:extLst>
                    <a:ext uri="{FF2B5EF4-FFF2-40B4-BE49-F238E27FC236}">
                      <a16:creationId xmlns:a16="http://schemas.microsoft.com/office/drawing/2014/main" id="{3912710D-E4F2-F2B0-0FC4-E7DDFDC3EF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5" name="図 134">
                  <a:extLst>
                    <a:ext uri="{FF2B5EF4-FFF2-40B4-BE49-F238E27FC236}">
                      <a16:creationId xmlns:a16="http://schemas.microsoft.com/office/drawing/2014/main" id="{85F479BD-45CD-B968-79C1-CBC851E7A4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6" name="図 135">
                  <a:extLst>
                    <a:ext uri="{FF2B5EF4-FFF2-40B4-BE49-F238E27FC236}">
                      <a16:creationId xmlns:a16="http://schemas.microsoft.com/office/drawing/2014/main" id="{D3365E1D-69AC-3347-A32C-CDEFD90212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2" name="グループ化 181">
              <a:extLst>
                <a:ext uri="{FF2B5EF4-FFF2-40B4-BE49-F238E27FC236}">
                  <a16:creationId xmlns:a16="http://schemas.microsoft.com/office/drawing/2014/main" id="{C932A8EC-4BD3-9F29-EDDB-4FA998A2E971}"/>
                </a:ext>
              </a:extLst>
            </p:cNvPr>
            <p:cNvGrpSpPr/>
            <p:nvPr/>
          </p:nvGrpSpPr>
          <p:grpSpPr>
            <a:xfrm flipH="1">
              <a:off x="8120427" y="2596004"/>
              <a:ext cx="479924" cy="644283"/>
              <a:chOff x="1442117" y="2524026"/>
              <a:chExt cx="1794027" cy="2408420"/>
            </a:xfrm>
          </p:grpSpPr>
          <p:pic>
            <p:nvPicPr>
              <p:cNvPr id="183" name="図 182">
                <a:extLst>
                  <a:ext uri="{FF2B5EF4-FFF2-40B4-BE49-F238E27FC236}">
                    <a16:creationId xmlns:a16="http://schemas.microsoft.com/office/drawing/2014/main" id="{E1B66890-6EE5-B68A-6F82-B25BFABE2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84" name="図 183">
                <a:extLst>
                  <a:ext uri="{FF2B5EF4-FFF2-40B4-BE49-F238E27FC236}">
                    <a16:creationId xmlns:a16="http://schemas.microsoft.com/office/drawing/2014/main" id="{0EE3C80A-2AA3-E27F-9EB8-758CAA0F4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85" name="図 184">
                <a:extLst>
                  <a:ext uri="{FF2B5EF4-FFF2-40B4-BE49-F238E27FC236}">
                    <a16:creationId xmlns:a16="http://schemas.microsoft.com/office/drawing/2014/main" id="{7B640BEF-59B2-5170-CB0F-E82EBF9163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86" name="図 185">
                <a:extLst>
                  <a:ext uri="{FF2B5EF4-FFF2-40B4-BE49-F238E27FC236}">
                    <a16:creationId xmlns:a16="http://schemas.microsoft.com/office/drawing/2014/main" id="{E6283CC4-1E52-7466-926E-CBA27BC6D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53162CA0-8EA6-1587-567F-70F145CCB0E6}"/>
              </a:ext>
            </a:extLst>
          </p:cNvPr>
          <p:cNvSpPr txBox="1"/>
          <p:nvPr/>
        </p:nvSpPr>
        <p:spPr>
          <a:xfrm>
            <a:off x="181667" y="3423934"/>
            <a:ext cx="3289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表にすると</a:t>
            </a:r>
            <a:endParaRPr kumimoji="1" lang="ja-JP" altLang="en-US" sz="4400" b="1" dirty="0"/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033FB96C-01A5-E4C4-0C86-22E5490ED240}"/>
              </a:ext>
            </a:extLst>
          </p:cNvPr>
          <p:cNvSpPr txBox="1"/>
          <p:nvPr/>
        </p:nvSpPr>
        <p:spPr>
          <a:xfrm>
            <a:off x="3199107" y="201242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3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D419C28B-28F7-1236-CFB5-CAE54EEEBC50}"/>
              </a:ext>
            </a:extLst>
          </p:cNvPr>
          <p:cNvSpPr txBox="1"/>
          <p:nvPr/>
        </p:nvSpPr>
        <p:spPr>
          <a:xfrm>
            <a:off x="4502379" y="200221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6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FE410B5B-E555-8DDA-602D-DC37AE0340C1}"/>
              </a:ext>
            </a:extLst>
          </p:cNvPr>
          <p:cNvSpPr txBox="1"/>
          <p:nvPr/>
        </p:nvSpPr>
        <p:spPr>
          <a:xfrm>
            <a:off x="6965237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12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4F24F354-C69F-AF90-BAD8-D179D116055F}"/>
              </a:ext>
            </a:extLst>
          </p:cNvPr>
          <p:cNvSpPr txBox="1"/>
          <p:nvPr/>
        </p:nvSpPr>
        <p:spPr>
          <a:xfrm>
            <a:off x="5667651" y="200221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9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2E0612DB-479E-8936-40CF-66129DE0BE26}"/>
              </a:ext>
            </a:extLst>
          </p:cNvPr>
          <p:cNvSpPr txBox="1"/>
          <p:nvPr/>
        </p:nvSpPr>
        <p:spPr>
          <a:xfrm>
            <a:off x="8167050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15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4AA6BDA7-DC98-F5A0-CB82-1954BCFF3792}"/>
              </a:ext>
            </a:extLst>
          </p:cNvPr>
          <p:cNvSpPr txBox="1"/>
          <p:nvPr/>
        </p:nvSpPr>
        <p:spPr>
          <a:xfrm>
            <a:off x="9361499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18</a:t>
            </a:r>
            <a:r>
              <a:rPr kumimoji="1" lang="ja-JP" altLang="en-US" sz="3200" b="1" dirty="0"/>
              <a:t>個</a:t>
            </a:r>
          </a:p>
        </p:txBody>
      </p:sp>
      <p:grpSp>
        <p:nvGrpSpPr>
          <p:cNvPr id="201" name="グループ化 200">
            <a:extLst>
              <a:ext uri="{FF2B5EF4-FFF2-40B4-BE49-F238E27FC236}">
                <a16:creationId xmlns:a16="http://schemas.microsoft.com/office/drawing/2014/main" id="{85229E78-5E4B-45A4-1C96-D9890440BC95}"/>
              </a:ext>
            </a:extLst>
          </p:cNvPr>
          <p:cNvGrpSpPr/>
          <p:nvPr/>
        </p:nvGrpSpPr>
        <p:grpSpPr>
          <a:xfrm>
            <a:off x="10735615" y="4728304"/>
            <a:ext cx="714302" cy="1355560"/>
            <a:chOff x="10735615" y="4728304"/>
            <a:chExt cx="714302" cy="1355560"/>
          </a:xfrm>
        </p:grpSpPr>
        <p:sp>
          <p:nvSpPr>
            <p:cNvPr id="199" name="テキスト ボックス 198">
              <a:extLst>
                <a:ext uri="{FF2B5EF4-FFF2-40B4-BE49-F238E27FC236}">
                  <a16:creationId xmlns:a16="http://schemas.microsoft.com/office/drawing/2014/main" id="{389DA214-F78A-3918-8B83-DA5BFA0D2411}"/>
                </a:ext>
              </a:extLst>
            </p:cNvPr>
            <p:cNvSpPr txBox="1"/>
            <p:nvPr/>
          </p:nvSpPr>
          <p:spPr>
            <a:xfrm>
              <a:off x="10735615" y="472830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  <p:sp>
          <p:nvSpPr>
            <p:cNvPr id="200" name="テキスト ボックス 199">
              <a:extLst>
                <a:ext uri="{FF2B5EF4-FFF2-40B4-BE49-F238E27FC236}">
                  <a16:creationId xmlns:a16="http://schemas.microsoft.com/office/drawing/2014/main" id="{112C3435-0E1A-2E41-E5CD-227D36DB323F}"/>
                </a:ext>
              </a:extLst>
            </p:cNvPr>
            <p:cNvSpPr txBox="1"/>
            <p:nvPr/>
          </p:nvSpPr>
          <p:spPr>
            <a:xfrm>
              <a:off x="10752290" y="5375978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</p:grpSp>
      <p:sp>
        <p:nvSpPr>
          <p:cNvPr id="203" name="テキスト ボックス 202">
            <a:extLst>
              <a:ext uri="{FF2B5EF4-FFF2-40B4-BE49-F238E27FC236}">
                <a16:creationId xmlns:a16="http://schemas.microsoft.com/office/drawing/2014/main" id="{38C2FFD9-25FF-B98A-380F-CD9ED504C32E}"/>
              </a:ext>
            </a:extLst>
          </p:cNvPr>
          <p:cNvSpPr txBox="1"/>
          <p:nvPr/>
        </p:nvSpPr>
        <p:spPr>
          <a:xfrm>
            <a:off x="3376311" y="45624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4" name="テキスト ボックス 203">
            <a:extLst>
              <a:ext uri="{FF2B5EF4-FFF2-40B4-BE49-F238E27FC236}">
                <a16:creationId xmlns:a16="http://schemas.microsoft.com/office/drawing/2014/main" id="{319C3856-FFEC-126F-E9DF-881AB6B6E3CB}"/>
              </a:ext>
            </a:extLst>
          </p:cNvPr>
          <p:cNvSpPr txBox="1"/>
          <p:nvPr/>
        </p:nvSpPr>
        <p:spPr>
          <a:xfrm>
            <a:off x="4418327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C3607B37-8D35-A3C4-E3CC-E167A0D46589}"/>
              </a:ext>
            </a:extLst>
          </p:cNvPr>
          <p:cNvSpPr txBox="1"/>
          <p:nvPr/>
        </p:nvSpPr>
        <p:spPr>
          <a:xfrm>
            <a:off x="6881185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4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70D867A1-AE5B-398C-ACC2-2D20660CB62F}"/>
              </a:ext>
            </a:extLst>
          </p:cNvPr>
          <p:cNvSpPr txBox="1"/>
          <p:nvPr/>
        </p:nvSpPr>
        <p:spPr>
          <a:xfrm>
            <a:off x="5583599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3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7" name="テキスト ボックス 206">
            <a:extLst>
              <a:ext uri="{FF2B5EF4-FFF2-40B4-BE49-F238E27FC236}">
                <a16:creationId xmlns:a16="http://schemas.microsoft.com/office/drawing/2014/main" id="{D91059A2-A605-ECEA-36D4-EB21AE565FB1}"/>
              </a:ext>
            </a:extLst>
          </p:cNvPr>
          <p:cNvSpPr txBox="1"/>
          <p:nvPr/>
        </p:nvSpPr>
        <p:spPr>
          <a:xfrm>
            <a:off x="8224512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5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5F4969D3-6703-2C32-4327-EC2AB996727F}"/>
              </a:ext>
            </a:extLst>
          </p:cNvPr>
          <p:cNvSpPr txBox="1"/>
          <p:nvPr/>
        </p:nvSpPr>
        <p:spPr>
          <a:xfrm>
            <a:off x="9538705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6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9" name="テキスト ボックス 208">
            <a:extLst>
              <a:ext uri="{FF2B5EF4-FFF2-40B4-BE49-F238E27FC236}">
                <a16:creationId xmlns:a16="http://schemas.microsoft.com/office/drawing/2014/main" id="{50505172-B8B7-F4C3-241E-3D17AFB3C7EE}"/>
              </a:ext>
            </a:extLst>
          </p:cNvPr>
          <p:cNvSpPr txBox="1"/>
          <p:nvPr/>
        </p:nvSpPr>
        <p:spPr>
          <a:xfrm>
            <a:off x="758236" y="599108"/>
            <a:ext cx="3070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ビン</a:t>
            </a:r>
            <a:r>
              <a:rPr lang="ja-JP" altLang="en-US" sz="3600" b="1" dirty="0"/>
              <a:t>の数</a:t>
            </a:r>
            <a:endParaRPr kumimoji="1" lang="ja-JP" altLang="en-US" sz="4400" b="1" dirty="0"/>
          </a:p>
        </p:txBody>
      </p:sp>
      <p:sp>
        <p:nvSpPr>
          <p:cNvPr id="210" name="テキスト ボックス 209">
            <a:extLst>
              <a:ext uri="{FF2B5EF4-FFF2-40B4-BE49-F238E27FC236}">
                <a16:creationId xmlns:a16="http://schemas.microsoft.com/office/drawing/2014/main" id="{600B045D-C98B-B603-5D18-1E5A90B16179}"/>
              </a:ext>
            </a:extLst>
          </p:cNvPr>
          <p:cNvSpPr txBox="1"/>
          <p:nvPr/>
        </p:nvSpPr>
        <p:spPr>
          <a:xfrm>
            <a:off x="66442" y="2871241"/>
            <a:ext cx="304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この関係を</a:t>
            </a:r>
            <a:endParaRPr kumimoji="1" lang="ja-JP" altLang="en-US" sz="4400" b="1" dirty="0"/>
          </a:p>
        </p:txBody>
      </p:sp>
      <p:sp>
        <p:nvSpPr>
          <p:cNvPr id="217" name="矢印: 下カーブ 216">
            <a:extLst>
              <a:ext uri="{FF2B5EF4-FFF2-40B4-BE49-F238E27FC236}">
                <a16:creationId xmlns:a16="http://schemas.microsoft.com/office/drawing/2014/main" id="{2F01ACEF-0BB0-FEFA-41CC-85AB7AE4B002}"/>
              </a:ext>
            </a:extLst>
          </p:cNvPr>
          <p:cNvSpPr/>
          <p:nvPr/>
        </p:nvSpPr>
        <p:spPr>
          <a:xfrm>
            <a:off x="3422580" y="4458052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9" name="矢印: 下カーブ 218">
            <a:extLst>
              <a:ext uri="{FF2B5EF4-FFF2-40B4-BE49-F238E27FC236}">
                <a16:creationId xmlns:a16="http://schemas.microsoft.com/office/drawing/2014/main" id="{33D96CCD-9C24-FCC1-AEAF-DDAAC38E0240}"/>
              </a:ext>
            </a:extLst>
          </p:cNvPr>
          <p:cNvSpPr/>
          <p:nvPr/>
        </p:nvSpPr>
        <p:spPr>
          <a:xfrm>
            <a:off x="3421392" y="4300343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1" name="矢印: 下カーブ 220">
            <a:extLst>
              <a:ext uri="{FF2B5EF4-FFF2-40B4-BE49-F238E27FC236}">
                <a16:creationId xmlns:a16="http://schemas.microsoft.com/office/drawing/2014/main" id="{B2E34B6A-E1A0-982F-2F09-0A65EA53277E}"/>
              </a:ext>
            </a:extLst>
          </p:cNvPr>
          <p:cNvSpPr/>
          <p:nvPr/>
        </p:nvSpPr>
        <p:spPr>
          <a:xfrm flipV="1">
            <a:off x="3473015" y="5971655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2" name="矢印: 下カーブ 221">
            <a:extLst>
              <a:ext uri="{FF2B5EF4-FFF2-40B4-BE49-F238E27FC236}">
                <a16:creationId xmlns:a16="http://schemas.microsoft.com/office/drawing/2014/main" id="{D3113C45-B553-B143-8F5B-D34C331C75AD}"/>
              </a:ext>
            </a:extLst>
          </p:cNvPr>
          <p:cNvSpPr/>
          <p:nvPr/>
        </p:nvSpPr>
        <p:spPr>
          <a:xfrm flipV="1">
            <a:off x="3475245" y="6068466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3" name="テキスト ボックス 222">
            <a:extLst>
              <a:ext uri="{FF2B5EF4-FFF2-40B4-BE49-F238E27FC236}">
                <a16:creationId xmlns:a16="http://schemas.microsoft.com/office/drawing/2014/main" id="{0D78EDEF-8018-5033-7BBC-13CD21FC66C4}"/>
              </a:ext>
            </a:extLst>
          </p:cNvPr>
          <p:cNvSpPr txBox="1"/>
          <p:nvPr/>
        </p:nvSpPr>
        <p:spPr>
          <a:xfrm>
            <a:off x="3855174" y="2404660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4" name="テキスト ボックス 223">
            <a:extLst>
              <a:ext uri="{FF2B5EF4-FFF2-40B4-BE49-F238E27FC236}">
                <a16:creationId xmlns:a16="http://schemas.microsoft.com/office/drawing/2014/main" id="{97FD3C25-2E25-D629-86DB-809812ADAEDD}"/>
              </a:ext>
            </a:extLst>
          </p:cNvPr>
          <p:cNvSpPr txBox="1"/>
          <p:nvPr/>
        </p:nvSpPr>
        <p:spPr>
          <a:xfrm>
            <a:off x="3839088" y="13650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5" name="テキスト ボックス 224">
            <a:extLst>
              <a:ext uri="{FF2B5EF4-FFF2-40B4-BE49-F238E27FC236}">
                <a16:creationId xmlns:a16="http://schemas.microsoft.com/office/drawing/2014/main" id="{EC33C663-8260-FB13-65F0-3CCF18F580F5}"/>
              </a:ext>
            </a:extLst>
          </p:cNvPr>
          <p:cNvSpPr txBox="1"/>
          <p:nvPr/>
        </p:nvSpPr>
        <p:spPr>
          <a:xfrm>
            <a:off x="4930945" y="13062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33BBE43E-8945-A743-1EC8-3D1182D0BB27}"/>
              </a:ext>
            </a:extLst>
          </p:cNvPr>
          <p:cNvSpPr txBox="1"/>
          <p:nvPr/>
        </p:nvSpPr>
        <p:spPr>
          <a:xfrm>
            <a:off x="4672831" y="2667123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B6F6467F-D700-4A4F-E5C3-C1DDF60DAEAB}"/>
              </a:ext>
            </a:extLst>
          </p:cNvPr>
          <p:cNvSpPr txBox="1"/>
          <p:nvPr/>
        </p:nvSpPr>
        <p:spPr>
          <a:xfrm>
            <a:off x="3800771" y="6082048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8" name="テキスト ボックス 227">
            <a:extLst>
              <a:ext uri="{FF2B5EF4-FFF2-40B4-BE49-F238E27FC236}">
                <a16:creationId xmlns:a16="http://schemas.microsoft.com/office/drawing/2014/main" id="{666867A2-BB0E-1AE3-2F59-8C25392C2248}"/>
              </a:ext>
            </a:extLst>
          </p:cNvPr>
          <p:cNvSpPr txBox="1"/>
          <p:nvPr/>
        </p:nvSpPr>
        <p:spPr>
          <a:xfrm>
            <a:off x="3674978" y="400928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9" name="テキスト ボックス 228">
            <a:extLst>
              <a:ext uri="{FF2B5EF4-FFF2-40B4-BE49-F238E27FC236}">
                <a16:creationId xmlns:a16="http://schemas.microsoft.com/office/drawing/2014/main" id="{C11623D0-4B30-DF7C-2DC2-53818DD93026}"/>
              </a:ext>
            </a:extLst>
          </p:cNvPr>
          <p:cNvSpPr txBox="1"/>
          <p:nvPr/>
        </p:nvSpPr>
        <p:spPr>
          <a:xfrm>
            <a:off x="4498323" y="3983081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9D253C2F-320D-6651-C996-0106510A2E2E}"/>
              </a:ext>
            </a:extLst>
          </p:cNvPr>
          <p:cNvSpPr txBox="1"/>
          <p:nvPr/>
        </p:nvSpPr>
        <p:spPr>
          <a:xfrm>
            <a:off x="4517012" y="623705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88D377B-22DA-58CA-8B18-AF9A5891C64C}"/>
              </a:ext>
            </a:extLst>
          </p:cNvPr>
          <p:cNvSpPr txBox="1"/>
          <p:nvPr/>
        </p:nvSpPr>
        <p:spPr>
          <a:xfrm>
            <a:off x="2868812" y="3064038"/>
            <a:ext cx="66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FF0000"/>
                </a:solidFill>
              </a:rPr>
              <a:t>比例の関係</a:t>
            </a:r>
          </a:p>
        </p:txBody>
      </p:sp>
    </p:spTree>
    <p:extLst>
      <p:ext uri="{BB962C8B-B14F-4D97-AF65-F5344CB8AC3E}">
        <p14:creationId xmlns:p14="http://schemas.microsoft.com/office/powerpoint/2010/main" val="64412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30" grpId="0" animBg="1"/>
      <p:bldP spid="31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187" grpId="0"/>
      <p:bldP spid="190" grpId="0"/>
      <p:bldP spid="191" grpId="0"/>
      <p:bldP spid="192" grpId="0"/>
      <p:bldP spid="193" grpId="0"/>
      <p:bldP spid="194" grpId="0"/>
      <p:bldP spid="195" grpId="0"/>
      <p:bldP spid="203" grpId="0"/>
      <p:bldP spid="204" grpId="0"/>
      <p:bldP spid="205" grpId="0"/>
      <p:bldP spid="206" grpId="0"/>
      <p:bldP spid="207" grpId="0"/>
      <p:bldP spid="208" grpId="0"/>
      <p:bldP spid="217" grpId="0" animBg="1"/>
      <p:bldP spid="219" grpId="0" animBg="1"/>
      <p:bldP spid="221" grpId="0" animBg="1"/>
      <p:bldP spid="222" grpId="0" animBg="1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A1D23-DE4F-FB43-CD2D-B23E73F05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6">
            <a:extLst>
              <a:ext uri="{FF2B5EF4-FFF2-40B4-BE49-F238E27FC236}">
                <a16:creationId xmlns:a16="http://schemas.microsoft.com/office/drawing/2014/main" id="{FEAFA918-2EA8-FAED-01C8-D6FE98D7CE41}"/>
              </a:ext>
            </a:extLst>
          </p:cNvPr>
          <p:cNvGraphicFramePr>
            <a:graphicFrameLocks noGrp="1"/>
          </p:cNvGraphicFramePr>
          <p:nvPr/>
        </p:nvGraphicFramePr>
        <p:xfrm>
          <a:off x="674912" y="4689017"/>
          <a:ext cx="1151084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4065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415932014"/>
                    </a:ext>
                  </a:extLst>
                </a:gridCol>
              </a:tblGrid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3" name="矢印: 下カーブ 2">
            <a:extLst>
              <a:ext uri="{FF2B5EF4-FFF2-40B4-BE49-F238E27FC236}">
                <a16:creationId xmlns:a16="http://schemas.microsoft.com/office/drawing/2014/main" id="{A41D010B-0E81-4E0E-001B-231C53FF23FC}"/>
              </a:ext>
            </a:extLst>
          </p:cNvPr>
          <p:cNvSpPr/>
          <p:nvPr/>
        </p:nvSpPr>
        <p:spPr>
          <a:xfrm>
            <a:off x="3769954" y="4380177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矢印: 下カーブ 27">
            <a:extLst>
              <a:ext uri="{FF2B5EF4-FFF2-40B4-BE49-F238E27FC236}">
                <a16:creationId xmlns:a16="http://schemas.microsoft.com/office/drawing/2014/main" id="{238D1C40-24F6-DF72-E961-6F6FB6EA14A0}"/>
              </a:ext>
            </a:extLst>
          </p:cNvPr>
          <p:cNvSpPr/>
          <p:nvPr/>
        </p:nvSpPr>
        <p:spPr>
          <a:xfrm>
            <a:off x="3928484" y="4301280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矢印: 下カーブ 28">
            <a:extLst>
              <a:ext uri="{FF2B5EF4-FFF2-40B4-BE49-F238E27FC236}">
                <a16:creationId xmlns:a16="http://schemas.microsoft.com/office/drawing/2014/main" id="{8E5EDD0E-208B-E6C8-FA97-C3BF6DDC99C7}"/>
              </a:ext>
            </a:extLst>
          </p:cNvPr>
          <p:cNvSpPr/>
          <p:nvPr/>
        </p:nvSpPr>
        <p:spPr>
          <a:xfrm>
            <a:off x="6449782" y="4357862"/>
            <a:ext cx="3793673" cy="31998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矢印: 下カーブ 29">
            <a:extLst>
              <a:ext uri="{FF2B5EF4-FFF2-40B4-BE49-F238E27FC236}">
                <a16:creationId xmlns:a16="http://schemas.microsoft.com/office/drawing/2014/main" id="{D8D138D7-4335-2426-DE60-97605DA2FCA5}"/>
              </a:ext>
            </a:extLst>
          </p:cNvPr>
          <p:cNvSpPr/>
          <p:nvPr/>
        </p:nvSpPr>
        <p:spPr>
          <a:xfrm flipV="1">
            <a:off x="3769954" y="6028918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下カーブ 30">
            <a:extLst>
              <a:ext uri="{FF2B5EF4-FFF2-40B4-BE49-F238E27FC236}">
                <a16:creationId xmlns:a16="http://schemas.microsoft.com/office/drawing/2014/main" id="{4080EF35-7194-3B2B-9E24-F0190FDF6DE9}"/>
              </a:ext>
            </a:extLst>
          </p:cNvPr>
          <p:cNvSpPr/>
          <p:nvPr/>
        </p:nvSpPr>
        <p:spPr>
          <a:xfrm flipV="1">
            <a:off x="3928484" y="6028916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矢印: 下カーブ 31">
            <a:extLst>
              <a:ext uri="{FF2B5EF4-FFF2-40B4-BE49-F238E27FC236}">
                <a16:creationId xmlns:a16="http://schemas.microsoft.com/office/drawing/2014/main" id="{7CE4DE1C-4538-115B-5966-0D49B5D2FE19}"/>
              </a:ext>
            </a:extLst>
          </p:cNvPr>
          <p:cNvSpPr/>
          <p:nvPr/>
        </p:nvSpPr>
        <p:spPr>
          <a:xfrm flipV="1">
            <a:off x="6449782" y="6006602"/>
            <a:ext cx="3793673" cy="36989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77F79EC-A9CA-47DD-C878-4A02164CD253}"/>
              </a:ext>
            </a:extLst>
          </p:cNvPr>
          <p:cNvSpPr txBox="1"/>
          <p:nvPr/>
        </p:nvSpPr>
        <p:spPr>
          <a:xfrm>
            <a:off x="4091968" y="439528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CE7A869-45CB-7556-2837-4512D8C1D445}"/>
              </a:ext>
            </a:extLst>
          </p:cNvPr>
          <p:cNvSpPr txBox="1"/>
          <p:nvPr/>
        </p:nvSpPr>
        <p:spPr>
          <a:xfrm>
            <a:off x="7880655" y="601489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3112740-2164-89B7-BF06-AE47CF6D7775}"/>
              </a:ext>
            </a:extLst>
          </p:cNvPr>
          <p:cNvSpPr txBox="1"/>
          <p:nvPr/>
        </p:nvSpPr>
        <p:spPr>
          <a:xfrm>
            <a:off x="3571924" y="472410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C7A4DD2-2E74-AB2B-D28C-3A6C4859C1FC}"/>
              </a:ext>
            </a:extLst>
          </p:cNvPr>
          <p:cNvSpPr txBox="1"/>
          <p:nvPr/>
        </p:nvSpPr>
        <p:spPr>
          <a:xfrm>
            <a:off x="3330070" y="539437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100</a:t>
            </a:r>
            <a:endParaRPr kumimoji="1" lang="ja-JP" altLang="en-US" sz="4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CBCFF96-863F-C225-27EF-E46FD7CC5993}"/>
              </a:ext>
            </a:extLst>
          </p:cNvPr>
          <p:cNvSpPr txBox="1"/>
          <p:nvPr/>
        </p:nvSpPr>
        <p:spPr>
          <a:xfrm>
            <a:off x="4856848" y="477013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B6E2E68-910C-E43E-29DA-4A6301A72A6B}"/>
              </a:ext>
            </a:extLst>
          </p:cNvPr>
          <p:cNvSpPr txBox="1"/>
          <p:nvPr/>
        </p:nvSpPr>
        <p:spPr>
          <a:xfrm>
            <a:off x="4600349" y="539437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200</a:t>
            </a:r>
            <a:endParaRPr kumimoji="1" lang="ja-JP" altLang="en-US" sz="40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5756D59-22B9-A3BE-A096-0CF51E23EFF2}"/>
              </a:ext>
            </a:extLst>
          </p:cNvPr>
          <p:cNvSpPr txBox="1"/>
          <p:nvPr/>
        </p:nvSpPr>
        <p:spPr>
          <a:xfrm>
            <a:off x="6141772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F3D5121-F63D-0430-C9AF-0C9D594E6CE7}"/>
              </a:ext>
            </a:extLst>
          </p:cNvPr>
          <p:cNvSpPr txBox="1"/>
          <p:nvPr/>
        </p:nvSpPr>
        <p:spPr>
          <a:xfrm>
            <a:off x="5892398" y="539437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300</a:t>
            </a:r>
            <a:endParaRPr kumimoji="1" lang="ja-JP" altLang="en-US" sz="4000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C504E62-C1F0-7F55-BA30-B2805EB7F4DF}"/>
              </a:ext>
            </a:extLst>
          </p:cNvPr>
          <p:cNvSpPr txBox="1"/>
          <p:nvPr/>
        </p:nvSpPr>
        <p:spPr>
          <a:xfrm>
            <a:off x="7426696" y="4727059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D18A753-B08C-665A-8337-5D2BFE360532}"/>
              </a:ext>
            </a:extLst>
          </p:cNvPr>
          <p:cNvSpPr txBox="1"/>
          <p:nvPr/>
        </p:nvSpPr>
        <p:spPr>
          <a:xfrm>
            <a:off x="8711620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4804ABD-B221-BB60-C0F8-907813D1743C}"/>
              </a:ext>
            </a:extLst>
          </p:cNvPr>
          <p:cNvSpPr txBox="1"/>
          <p:nvPr/>
        </p:nvSpPr>
        <p:spPr>
          <a:xfrm>
            <a:off x="9996546" y="478223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80E693FA-B89A-50F8-7C7D-5E72008B277C}"/>
              </a:ext>
            </a:extLst>
          </p:cNvPr>
          <p:cNvSpPr txBox="1"/>
          <p:nvPr/>
        </p:nvSpPr>
        <p:spPr>
          <a:xfrm>
            <a:off x="501651" y="4708787"/>
            <a:ext cx="2610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 ソフト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78BD5C0B-D9C6-A324-3018-2C644FAC9A00}"/>
              </a:ext>
            </a:extLst>
          </p:cNvPr>
          <p:cNvSpPr txBox="1"/>
          <p:nvPr/>
        </p:nvSpPr>
        <p:spPr>
          <a:xfrm>
            <a:off x="937637" y="5416673"/>
            <a:ext cx="2097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代金 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円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5D4F12B-A38A-0EB3-493E-8AD8D05E2E19}"/>
              </a:ext>
            </a:extLst>
          </p:cNvPr>
          <p:cNvSpPr txBox="1"/>
          <p:nvPr/>
        </p:nvSpPr>
        <p:spPr>
          <a:xfrm>
            <a:off x="5167061" y="4202294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E68E29C-D3B1-7AB2-6038-948373B5A54E}"/>
              </a:ext>
            </a:extLst>
          </p:cNvPr>
          <p:cNvSpPr txBox="1"/>
          <p:nvPr/>
        </p:nvSpPr>
        <p:spPr>
          <a:xfrm>
            <a:off x="4082795" y="585098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E299CEA5-A041-FD94-AD37-0EC8404C1182}"/>
              </a:ext>
            </a:extLst>
          </p:cNvPr>
          <p:cNvSpPr txBox="1"/>
          <p:nvPr/>
        </p:nvSpPr>
        <p:spPr>
          <a:xfrm>
            <a:off x="5222779" y="5968370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DA1A0FD8-6391-54BB-EEEE-0927079E4971}"/>
              </a:ext>
            </a:extLst>
          </p:cNvPr>
          <p:cNvSpPr txBox="1"/>
          <p:nvPr/>
        </p:nvSpPr>
        <p:spPr>
          <a:xfrm>
            <a:off x="-213092" y="-88877"/>
            <a:ext cx="1033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</a:t>
            </a:r>
            <a:r>
              <a:rPr lang="ja-JP" altLang="en-US" sz="3600" b="1" dirty="0"/>
              <a:t>１個</a:t>
            </a:r>
            <a:r>
              <a:rPr lang="en-US" altLang="ja-JP" sz="3600" b="1" dirty="0"/>
              <a:t>100</a:t>
            </a:r>
            <a:r>
              <a:rPr lang="ja-JP" altLang="en-US" sz="3600" b="1" dirty="0"/>
              <a:t>円のソフトクリームの個数と代金の関係</a:t>
            </a:r>
            <a:endParaRPr kumimoji="1" lang="ja-JP" altLang="en-US" sz="4400" b="1" dirty="0"/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007AC764-32AA-C17C-A0FC-3A83FEA35DE1}"/>
              </a:ext>
            </a:extLst>
          </p:cNvPr>
          <p:cNvSpPr txBox="1"/>
          <p:nvPr/>
        </p:nvSpPr>
        <p:spPr>
          <a:xfrm>
            <a:off x="7828394" y="4155402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09AD51D2-B4D6-2FBD-0999-2B9C25CBBCFC}"/>
              </a:ext>
            </a:extLst>
          </p:cNvPr>
          <p:cNvSpPr txBox="1"/>
          <p:nvPr/>
        </p:nvSpPr>
        <p:spPr>
          <a:xfrm>
            <a:off x="344252" y="3675907"/>
            <a:ext cx="3289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表にすると</a:t>
            </a:r>
            <a:endParaRPr kumimoji="1" lang="ja-JP" altLang="en-US" sz="4400" b="1" dirty="0"/>
          </a:p>
        </p:txBody>
      </p:sp>
      <p:pic>
        <p:nvPicPr>
          <p:cNvPr id="6" name="図 5" descr="容器, ボトル が含まれている画像&#10;&#10;自動的に生成された説明">
            <a:extLst>
              <a:ext uri="{FF2B5EF4-FFF2-40B4-BE49-F238E27FC236}">
                <a16:creationId xmlns:a16="http://schemas.microsoft.com/office/drawing/2014/main" id="{8A3195D1-A950-53AF-EC09-423E239B1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43" y="766005"/>
            <a:ext cx="420039" cy="776159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6673742-55FE-29AE-FEFD-BDBF26B0A81F}"/>
              </a:ext>
            </a:extLst>
          </p:cNvPr>
          <p:cNvSpPr txBox="1"/>
          <p:nvPr/>
        </p:nvSpPr>
        <p:spPr>
          <a:xfrm>
            <a:off x="3277711" y="2278664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100</a:t>
            </a:r>
            <a:r>
              <a:rPr kumimoji="1" lang="ja-JP" altLang="en-US" sz="3200" b="1" dirty="0"/>
              <a:t>円</a:t>
            </a:r>
          </a:p>
        </p:txBody>
      </p: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AB47DEC3-3EAE-A760-D381-A4AFDF6CE45E}"/>
              </a:ext>
            </a:extLst>
          </p:cNvPr>
          <p:cNvGrpSpPr/>
          <p:nvPr/>
        </p:nvGrpSpPr>
        <p:grpSpPr>
          <a:xfrm>
            <a:off x="4696009" y="805283"/>
            <a:ext cx="843268" cy="822510"/>
            <a:chOff x="4358553" y="1491088"/>
            <a:chExt cx="843268" cy="822510"/>
          </a:xfrm>
        </p:grpSpPr>
        <p:pic>
          <p:nvPicPr>
            <p:cNvPr id="54" name="図 53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FE7963B3-C851-F4E9-0B41-2C11E8E20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553" y="1491088"/>
              <a:ext cx="420039" cy="776159"/>
            </a:xfrm>
            <a:prstGeom prst="rect">
              <a:avLst/>
            </a:prstGeom>
          </p:spPr>
        </p:pic>
        <p:pic>
          <p:nvPicPr>
            <p:cNvPr id="55" name="図 54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0FCCA4BB-EFEE-8F43-B5A9-CF163D98B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782" y="1537439"/>
              <a:ext cx="420039" cy="776159"/>
            </a:xfrm>
            <a:prstGeom prst="rect">
              <a:avLst/>
            </a:prstGeom>
          </p:spPr>
        </p:pic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11983117-EF68-9996-BB7D-E5A3ACB53E9E}"/>
              </a:ext>
            </a:extLst>
          </p:cNvPr>
          <p:cNvGrpSpPr/>
          <p:nvPr/>
        </p:nvGrpSpPr>
        <p:grpSpPr>
          <a:xfrm>
            <a:off x="7162708" y="801923"/>
            <a:ext cx="836674" cy="1647692"/>
            <a:chOff x="6825252" y="1487728"/>
            <a:chExt cx="836674" cy="1647692"/>
          </a:xfrm>
        </p:grpSpPr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7157806B-5D77-4327-4028-DD12BF357F4D}"/>
                </a:ext>
              </a:extLst>
            </p:cNvPr>
            <p:cNvGrpSpPr/>
            <p:nvPr/>
          </p:nvGrpSpPr>
          <p:grpSpPr>
            <a:xfrm>
              <a:off x="6831249" y="2319089"/>
              <a:ext cx="830677" cy="816331"/>
              <a:chOff x="5671401" y="1298899"/>
              <a:chExt cx="1081024" cy="1062354"/>
            </a:xfrm>
          </p:grpSpPr>
          <p:pic>
            <p:nvPicPr>
              <p:cNvPr id="64" name="図 63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3CC7CED-CB88-66CA-D86E-0706229048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1401" y="1298899"/>
                <a:ext cx="546629" cy="1010075"/>
              </a:xfrm>
              <a:prstGeom prst="rect">
                <a:avLst/>
              </a:prstGeom>
            </p:spPr>
          </p:pic>
          <p:pic>
            <p:nvPicPr>
              <p:cNvPr id="65" name="図 64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E6B1D57C-B624-74A1-BA1E-3E97F28F5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5796" y="1351178"/>
                <a:ext cx="546629" cy="1010075"/>
              </a:xfrm>
              <a:prstGeom prst="rect">
                <a:avLst/>
              </a:prstGeom>
            </p:spPr>
          </p:pic>
        </p:grpSp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FBB2E966-BF9D-B77C-D72B-3A7F3611289E}"/>
                </a:ext>
              </a:extLst>
            </p:cNvPr>
            <p:cNvGrpSpPr/>
            <p:nvPr/>
          </p:nvGrpSpPr>
          <p:grpSpPr>
            <a:xfrm>
              <a:off x="6825252" y="1487728"/>
              <a:ext cx="830677" cy="816331"/>
              <a:chOff x="5671401" y="1298899"/>
              <a:chExt cx="1081024" cy="1062354"/>
            </a:xfrm>
          </p:grpSpPr>
          <p:pic>
            <p:nvPicPr>
              <p:cNvPr id="67" name="図 66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B7D5FE3E-E60D-C7AA-420B-D8F17A79F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1401" y="1298899"/>
                <a:ext cx="546629" cy="1010075"/>
              </a:xfrm>
              <a:prstGeom prst="rect">
                <a:avLst/>
              </a:prstGeom>
            </p:spPr>
          </p:pic>
          <p:pic>
            <p:nvPicPr>
              <p:cNvPr id="68" name="図 67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70BB25B8-2A44-618C-7A66-FE48FB81D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5796" y="1351178"/>
                <a:ext cx="546629" cy="1010075"/>
              </a:xfrm>
              <a:prstGeom prst="rect">
                <a:avLst/>
              </a:prstGeom>
            </p:spPr>
          </p:pic>
        </p:grp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FBA237BD-A4BC-3DF1-33AD-4B360C8A3AAA}"/>
              </a:ext>
            </a:extLst>
          </p:cNvPr>
          <p:cNvGrpSpPr/>
          <p:nvPr/>
        </p:nvGrpSpPr>
        <p:grpSpPr>
          <a:xfrm>
            <a:off x="6008857" y="782914"/>
            <a:ext cx="830677" cy="1640623"/>
            <a:chOff x="5671401" y="1468719"/>
            <a:chExt cx="830677" cy="1640623"/>
          </a:xfrm>
        </p:grpSpPr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C536E2E2-D912-C908-2459-25C9AEFAAC83}"/>
                </a:ext>
              </a:extLst>
            </p:cNvPr>
            <p:cNvGrpSpPr/>
            <p:nvPr/>
          </p:nvGrpSpPr>
          <p:grpSpPr>
            <a:xfrm>
              <a:off x="5671401" y="1468719"/>
              <a:ext cx="830677" cy="816331"/>
              <a:chOff x="5671401" y="1298899"/>
              <a:chExt cx="1081024" cy="1062354"/>
            </a:xfrm>
          </p:grpSpPr>
          <p:pic>
            <p:nvPicPr>
              <p:cNvPr id="56" name="図 55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2E1204AA-47D8-4751-3206-7665E07D4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1401" y="1298899"/>
                <a:ext cx="546629" cy="1010075"/>
              </a:xfrm>
              <a:prstGeom prst="rect">
                <a:avLst/>
              </a:prstGeom>
            </p:spPr>
          </p:pic>
          <p:pic>
            <p:nvPicPr>
              <p:cNvPr id="57" name="図 56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7743FE98-904F-7DD7-B9B3-81E364833F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5796" y="1351178"/>
                <a:ext cx="546629" cy="1010075"/>
              </a:xfrm>
              <a:prstGeom prst="rect">
                <a:avLst/>
              </a:prstGeom>
            </p:spPr>
          </p:pic>
        </p:grpSp>
        <p:pic>
          <p:nvPicPr>
            <p:cNvPr id="69" name="図 68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C88FF84C-C79A-DCD0-692B-A537ACCD0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401" y="2333183"/>
              <a:ext cx="420039" cy="776159"/>
            </a:xfrm>
            <a:prstGeom prst="rect">
              <a:avLst/>
            </a:prstGeom>
          </p:spPr>
        </p:pic>
      </p:grp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EF908036-6775-225E-FED9-20BB05B406BA}"/>
              </a:ext>
            </a:extLst>
          </p:cNvPr>
          <p:cNvSpPr txBox="1"/>
          <p:nvPr/>
        </p:nvSpPr>
        <p:spPr>
          <a:xfrm>
            <a:off x="8438999" y="5371756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500</a:t>
            </a:r>
            <a:endParaRPr kumimoji="1" lang="ja-JP" altLang="en-US" sz="4000" b="1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CB34EE68-8E82-A2DE-13B1-32734BCCB9B7}"/>
              </a:ext>
            </a:extLst>
          </p:cNvPr>
          <p:cNvSpPr txBox="1"/>
          <p:nvPr/>
        </p:nvSpPr>
        <p:spPr>
          <a:xfrm>
            <a:off x="7088273" y="5416673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400</a:t>
            </a:r>
            <a:endParaRPr kumimoji="1" lang="ja-JP" altLang="en-US" sz="4000" b="1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EBA0A173-0213-22CB-E0D7-0F00D4297B37}"/>
              </a:ext>
            </a:extLst>
          </p:cNvPr>
          <p:cNvSpPr txBox="1"/>
          <p:nvPr/>
        </p:nvSpPr>
        <p:spPr>
          <a:xfrm>
            <a:off x="9703196" y="5393910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600</a:t>
            </a:r>
            <a:endParaRPr kumimoji="1" lang="ja-JP" altLang="en-US" sz="4000" b="1" dirty="0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EBEB2591-3ECC-33DC-C887-D6AB37E4C8A0}"/>
              </a:ext>
            </a:extLst>
          </p:cNvPr>
          <p:cNvSpPr txBox="1"/>
          <p:nvPr/>
        </p:nvSpPr>
        <p:spPr>
          <a:xfrm>
            <a:off x="4646702" y="2269798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200</a:t>
            </a:r>
            <a:r>
              <a:rPr kumimoji="1" lang="ja-JP" altLang="en-US" sz="3200" b="1" dirty="0"/>
              <a:t>円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7CF1EBA2-6EC7-2D5E-605C-1347C558B3DB}"/>
              </a:ext>
            </a:extLst>
          </p:cNvPr>
          <p:cNvSpPr txBox="1"/>
          <p:nvPr/>
        </p:nvSpPr>
        <p:spPr>
          <a:xfrm>
            <a:off x="5966070" y="2269798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300</a:t>
            </a:r>
            <a:r>
              <a:rPr kumimoji="1" lang="ja-JP" altLang="en-US" sz="3200" b="1" dirty="0"/>
              <a:t>円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A1F074EB-169A-8F03-44E9-8138CF6A0820}"/>
              </a:ext>
            </a:extLst>
          </p:cNvPr>
          <p:cNvSpPr txBox="1"/>
          <p:nvPr/>
        </p:nvSpPr>
        <p:spPr>
          <a:xfrm>
            <a:off x="7153771" y="2282665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400</a:t>
            </a:r>
            <a:r>
              <a:rPr kumimoji="1" lang="ja-JP" altLang="en-US" sz="3200" b="1" dirty="0"/>
              <a:t>円</a:t>
            </a:r>
          </a:p>
        </p:txBody>
      </p:sp>
      <p:grpSp>
        <p:nvGrpSpPr>
          <p:cNvPr id="193" name="グループ化 192">
            <a:extLst>
              <a:ext uri="{FF2B5EF4-FFF2-40B4-BE49-F238E27FC236}">
                <a16:creationId xmlns:a16="http://schemas.microsoft.com/office/drawing/2014/main" id="{C112732F-6310-6EB1-DF3B-578C09C24A17}"/>
              </a:ext>
            </a:extLst>
          </p:cNvPr>
          <p:cNvGrpSpPr/>
          <p:nvPr/>
        </p:nvGrpSpPr>
        <p:grpSpPr>
          <a:xfrm>
            <a:off x="8507057" y="801923"/>
            <a:ext cx="836674" cy="2449534"/>
            <a:chOff x="8169601" y="1487728"/>
            <a:chExt cx="836674" cy="2449534"/>
          </a:xfrm>
        </p:grpSpPr>
        <p:grpSp>
          <p:nvGrpSpPr>
            <p:cNvPr id="83" name="グループ化 82">
              <a:extLst>
                <a:ext uri="{FF2B5EF4-FFF2-40B4-BE49-F238E27FC236}">
                  <a16:creationId xmlns:a16="http://schemas.microsoft.com/office/drawing/2014/main" id="{C9FECD68-0ECD-2627-9C0D-12456654CE81}"/>
                </a:ext>
              </a:extLst>
            </p:cNvPr>
            <p:cNvGrpSpPr/>
            <p:nvPr/>
          </p:nvGrpSpPr>
          <p:grpSpPr>
            <a:xfrm>
              <a:off x="8169601" y="1487728"/>
              <a:ext cx="836674" cy="1647692"/>
              <a:chOff x="6825252" y="1487728"/>
              <a:chExt cx="836674" cy="1647692"/>
            </a:xfrm>
          </p:grpSpPr>
          <p:grpSp>
            <p:nvGrpSpPr>
              <p:cNvPr id="84" name="グループ化 83">
                <a:extLst>
                  <a:ext uri="{FF2B5EF4-FFF2-40B4-BE49-F238E27FC236}">
                    <a16:creationId xmlns:a16="http://schemas.microsoft.com/office/drawing/2014/main" id="{E6231F81-55DA-E24C-8280-F7B5964BBD60}"/>
                  </a:ext>
                </a:extLst>
              </p:cNvPr>
              <p:cNvGrpSpPr/>
              <p:nvPr/>
            </p:nvGrpSpPr>
            <p:grpSpPr>
              <a:xfrm>
                <a:off x="6831249" y="2319089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88" name="図 87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724A338F-47E0-E0A1-DF3B-F3B87A1E22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89" name="図 88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5214F491-2F11-12B1-ADBB-DE06C5D418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3BF8501D-D77F-3CA5-F3EE-66610D1A19C9}"/>
                  </a:ext>
                </a:extLst>
              </p:cNvPr>
              <p:cNvGrpSpPr/>
              <p:nvPr/>
            </p:nvGrpSpPr>
            <p:grpSpPr>
              <a:xfrm>
                <a:off x="6825252" y="1487728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86" name="図 85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ABB94BE2-3DFC-44C7-6313-09284BED02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87" name="図 86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1452C2DC-4CFB-E0B8-4A6A-D77A4F8E6E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8" name="図 187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5971C425-8526-15A1-4FB6-64535456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133" y="3161103"/>
              <a:ext cx="420039" cy="776159"/>
            </a:xfrm>
            <a:prstGeom prst="rect">
              <a:avLst/>
            </a:prstGeom>
          </p:spPr>
        </p:pic>
      </p:grpSp>
      <p:grpSp>
        <p:nvGrpSpPr>
          <p:cNvPr id="192" name="グループ化 191">
            <a:extLst>
              <a:ext uri="{FF2B5EF4-FFF2-40B4-BE49-F238E27FC236}">
                <a16:creationId xmlns:a16="http://schemas.microsoft.com/office/drawing/2014/main" id="{446C24D7-EE42-1B90-4CD5-5A9ACB2BBCB9}"/>
              </a:ext>
            </a:extLst>
          </p:cNvPr>
          <p:cNvGrpSpPr/>
          <p:nvPr/>
        </p:nvGrpSpPr>
        <p:grpSpPr>
          <a:xfrm>
            <a:off x="9817216" y="781704"/>
            <a:ext cx="869442" cy="2455944"/>
            <a:chOff x="9479760" y="1467509"/>
            <a:chExt cx="869442" cy="2455944"/>
          </a:xfrm>
        </p:grpSpPr>
        <p:grpSp>
          <p:nvGrpSpPr>
            <p:cNvPr id="90" name="グループ化 89">
              <a:extLst>
                <a:ext uri="{FF2B5EF4-FFF2-40B4-BE49-F238E27FC236}">
                  <a16:creationId xmlns:a16="http://schemas.microsoft.com/office/drawing/2014/main" id="{836665AB-1784-3579-9E22-7ADF3666CA61}"/>
                </a:ext>
              </a:extLst>
            </p:cNvPr>
            <p:cNvGrpSpPr/>
            <p:nvPr/>
          </p:nvGrpSpPr>
          <p:grpSpPr>
            <a:xfrm>
              <a:off x="9479760" y="1467509"/>
              <a:ext cx="836674" cy="1647692"/>
              <a:chOff x="6825252" y="1487728"/>
              <a:chExt cx="836674" cy="1647692"/>
            </a:xfrm>
          </p:grpSpPr>
          <p:grpSp>
            <p:nvGrpSpPr>
              <p:cNvPr id="91" name="グループ化 90">
                <a:extLst>
                  <a:ext uri="{FF2B5EF4-FFF2-40B4-BE49-F238E27FC236}">
                    <a16:creationId xmlns:a16="http://schemas.microsoft.com/office/drawing/2014/main" id="{74748A01-3475-8FDD-8069-3ECB90ECFDA9}"/>
                  </a:ext>
                </a:extLst>
              </p:cNvPr>
              <p:cNvGrpSpPr/>
              <p:nvPr/>
            </p:nvGrpSpPr>
            <p:grpSpPr>
              <a:xfrm>
                <a:off x="6831249" y="2319089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95" name="図 94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0FA13081-9DB7-1424-0828-3C6E809AE4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118" name="図 117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F00BA816-F70E-A368-F34A-DC5322D851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  <p:grpSp>
            <p:nvGrpSpPr>
              <p:cNvPr id="92" name="グループ化 91">
                <a:extLst>
                  <a:ext uri="{FF2B5EF4-FFF2-40B4-BE49-F238E27FC236}">
                    <a16:creationId xmlns:a16="http://schemas.microsoft.com/office/drawing/2014/main" id="{F589CC90-6CFE-4570-E7DE-3C3587BA3C2C}"/>
                  </a:ext>
                </a:extLst>
              </p:cNvPr>
              <p:cNvGrpSpPr/>
              <p:nvPr/>
            </p:nvGrpSpPr>
            <p:grpSpPr>
              <a:xfrm>
                <a:off x="6825252" y="1487728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93" name="図 92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A5724A32-E333-5CAC-8063-92D7C339E2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94" name="図 93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9B8BEBC1-1F2C-F4D3-17CA-60F9155D01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9" name="グループ化 188">
              <a:extLst>
                <a:ext uri="{FF2B5EF4-FFF2-40B4-BE49-F238E27FC236}">
                  <a16:creationId xmlns:a16="http://schemas.microsoft.com/office/drawing/2014/main" id="{13B8B23D-9B3F-ED40-47A4-A4BEC35E844E}"/>
                </a:ext>
              </a:extLst>
            </p:cNvPr>
            <p:cNvGrpSpPr/>
            <p:nvPr/>
          </p:nvGrpSpPr>
          <p:grpSpPr>
            <a:xfrm>
              <a:off x="9505934" y="3100943"/>
              <a:ext cx="843268" cy="822510"/>
              <a:chOff x="4358553" y="1491088"/>
              <a:chExt cx="843268" cy="822510"/>
            </a:xfrm>
          </p:grpSpPr>
          <p:pic>
            <p:nvPicPr>
              <p:cNvPr id="190" name="図 189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6C3FC13D-2500-C1C1-8FD4-34D4620E5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553" y="1491088"/>
                <a:ext cx="420039" cy="776159"/>
              </a:xfrm>
              <a:prstGeom prst="rect">
                <a:avLst/>
              </a:prstGeom>
            </p:spPr>
          </p:pic>
          <p:pic>
            <p:nvPicPr>
              <p:cNvPr id="191" name="図 190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BDB8C407-3285-616E-071A-F682000B5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1782" y="1537439"/>
                <a:ext cx="420039" cy="776159"/>
              </a:xfrm>
              <a:prstGeom prst="rect">
                <a:avLst/>
              </a:prstGeom>
            </p:spPr>
          </p:pic>
        </p:grpSp>
      </p:grp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EFCD5A98-034D-8D51-24C6-A1B9C3AA4153}"/>
              </a:ext>
            </a:extLst>
          </p:cNvPr>
          <p:cNvSpPr txBox="1"/>
          <p:nvPr/>
        </p:nvSpPr>
        <p:spPr>
          <a:xfrm>
            <a:off x="8382832" y="2303480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500</a:t>
            </a:r>
            <a:r>
              <a:rPr kumimoji="1" lang="ja-JP" altLang="en-US" sz="3200" b="1" dirty="0"/>
              <a:t>円</a:t>
            </a: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ECD38451-CA82-F540-EA63-15BCC40AE667}"/>
              </a:ext>
            </a:extLst>
          </p:cNvPr>
          <p:cNvSpPr txBox="1"/>
          <p:nvPr/>
        </p:nvSpPr>
        <p:spPr>
          <a:xfrm>
            <a:off x="9660840" y="2259640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600</a:t>
            </a:r>
            <a:r>
              <a:rPr kumimoji="1" lang="ja-JP" altLang="en-US" sz="3200" b="1" dirty="0"/>
              <a:t>円</a:t>
            </a:r>
          </a:p>
        </p:txBody>
      </p:sp>
      <p:grpSp>
        <p:nvGrpSpPr>
          <p:cNvPr id="196" name="グループ化 195">
            <a:extLst>
              <a:ext uri="{FF2B5EF4-FFF2-40B4-BE49-F238E27FC236}">
                <a16:creationId xmlns:a16="http://schemas.microsoft.com/office/drawing/2014/main" id="{C25F4999-A9D1-9C30-3F83-B691CF5C4B7F}"/>
              </a:ext>
            </a:extLst>
          </p:cNvPr>
          <p:cNvGrpSpPr/>
          <p:nvPr/>
        </p:nvGrpSpPr>
        <p:grpSpPr>
          <a:xfrm>
            <a:off x="11073071" y="4728304"/>
            <a:ext cx="714302" cy="1355560"/>
            <a:chOff x="10735615" y="4728304"/>
            <a:chExt cx="714302" cy="1355560"/>
          </a:xfrm>
        </p:grpSpPr>
        <p:sp>
          <p:nvSpPr>
            <p:cNvPr id="197" name="テキスト ボックス 196">
              <a:extLst>
                <a:ext uri="{FF2B5EF4-FFF2-40B4-BE49-F238E27FC236}">
                  <a16:creationId xmlns:a16="http://schemas.microsoft.com/office/drawing/2014/main" id="{0C580A0F-B8E9-A429-B228-EEC8A2095CA9}"/>
                </a:ext>
              </a:extLst>
            </p:cNvPr>
            <p:cNvSpPr txBox="1"/>
            <p:nvPr/>
          </p:nvSpPr>
          <p:spPr>
            <a:xfrm>
              <a:off x="10735615" y="472830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  <p:sp>
          <p:nvSpPr>
            <p:cNvPr id="198" name="テキスト ボックス 197">
              <a:extLst>
                <a:ext uri="{FF2B5EF4-FFF2-40B4-BE49-F238E27FC236}">
                  <a16:creationId xmlns:a16="http://schemas.microsoft.com/office/drawing/2014/main" id="{025D517D-1BEC-1246-FE27-923064E68FB8}"/>
                </a:ext>
              </a:extLst>
            </p:cNvPr>
            <p:cNvSpPr txBox="1"/>
            <p:nvPr/>
          </p:nvSpPr>
          <p:spPr>
            <a:xfrm>
              <a:off x="10752290" y="5375978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</p:grpSp>
      <p:sp>
        <p:nvSpPr>
          <p:cNvPr id="199" name="矢印: 下カーブ 198">
            <a:extLst>
              <a:ext uri="{FF2B5EF4-FFF2-40B4-BE49-F238E27FC236}">
                <a16:creationId xmlns:a16="http://schemas.microsoft.com/office/drawing/2014/main" id="{4F0D0981-D769-C6AD-F6E1-09348A124F98}"/>
              </a:ext>
            </a:extLst>
          </p:cNvPr>
          <p:cNvSpPr/>
          <p:nvPr/>
        </p:nvSpPr>
        <p:spPr>
          <a:xfrm>
            <a:off x="3777627" y="539444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0" name="矢印: 下カーブ 199">
            <a:extLst>
              <a:ext uri="{FF2B5EF4-FFF2-40B4-BE49-F238E27FC236}">
                <a16:creationId xmlns:a16="http://schemas.microsoft.com/office/drawing/2014/main" id="{EFB5A531-92FC-40A6-F06F-8E229A03DAB9}"/>
              </a:ext>
            </a:extLst>
          </p:cNvPr>
          <p:cNvSpPr/>
          <p:nvPr/>
        </p:nvSpPr>
        <p:spPr>
          <a:xfrm flipV="1">
            <a:off x="3867700" y="2743058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1" name="テキスト ボックス 200">
            <a:extLst>
              <a:ext uri="{FF2B5EF4-FFF2-40B4-BE49-F238E27FC236}">
                <a16:creationId xmlns:a16="http://schemas.microsoft.com/office/drawing/2014/main" id="{9B2DF387-FFEF-6256-E6D4-33948763AF17}"/>
              </a:ext>
            </a:extLst>
          </p:cNvPr>
          <p:cNvSpPr txBox="1"/>
          <p:nvPr/>
        </p:nvSpPr>
        <p:spPr>
          <a:xfrm>
            <a:off x="4125534" y="2589301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02" name="テキスト ボックス 201">
            <a:extLst>
              <a:ext uri="{FF2B5EF4-FFF2-40B4-BE49-F238E27FC236}">
                <a16:creationId xmlns:a16="http://schemas.microsoft.com/office/drawing/2014/main" id="{1D55C2C2-8950-A017-EDFF-6595DDEEDD8D}"/>
              </a:ext>
            </a:extLst>
          </p:cNvPr>
          <p:cNvSpPr txBox="1"/>
          <p:nvPr/>
        </p:nvSpPr>
        <p:spPr>
          <a:xfrm>
            <a:off x="3999741" y="516540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03" name="矢印: 下カーブ 202">
            <a:extLst>
              <a:ext uri="{FF2B5EF4-FFF2-40B4-BE49-F238E27FC236}">
                <a16:creationId xmlns:a16="http://schemas.microsoft.com/office/drawing/2014/main" id="{E16D6671-C677-6B3D-C511-04ECB84FF4AE}"/>
              </a:ext>
            </a:extLst>
          </p:cNvPr>
          <p:cNvSpPr/>
          <p:nvPr/>
        </p:nvSpPr>
        <p:spPr>
          <a:xfrm>
            <a:off x="3776439" y="381735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4" name="矢印: 下カーブ 203">
            <a:extLst>
              <a:ext uri="{FF2B5EF4-FFF2-40B4-BE49-F238E27FC236}">
                <a16:creationId xmlns:a16="http://schemas.microsoft.com/office/drawing/2014/main" id="{C0147745-7BC6-7B25-16A8-0E5C97AD82FF}"/>
              </a:ext>
            </a:extLst>
          </p:cNvPr>
          <p:cNvSpPr/>
          <p:nvPr/>
        </p:nvSpPr>
        <p:spPr>
          <a:xfrm flipV="1">
            <a:off x="3864609" y="2806901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EEC91F7B-4B35-BCAB-C28C-9BD124A438D6}"/>
              </a:ext>
            </a:extLst>
          </p:cNvPr>
          <p:cNvSpPr txBox="1"/>
          <p:nvPr/>
        </p:nvSpPr>
        <p:spPr>
          <a:xfrm>
            <a:off x="4756632" y="26060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5F1AB5E0-B8C9-233E-F65B-448A9D1FC62A}"/>
              </a:ext>
            </a:extLst>
          </p:cNvPr>
          <p:cNvSpPr txBox="1"/>
          <p:nvPr/>
        </p:nvSpPr>
        <p:spPr>
          <a:xfrm>
            <a:off x="4830418" y="303716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79DFEE-8B4D-21DD-425F-71554A345718}"/>
              </a:ext>
            </a:extLst>
          </p:cNvPr>
          <p:cNvSpPr txBox="1"/>
          <p:nvPr/>
        </p:nvSpPr>
        <p:spPr>
          <a:xfrm>
            <a:off x="2017580" y="2891465"/>
            <a:ext cx="66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FF0000"/>
                </a:solidFill>
              </a:rPr>
              <a:t>比例の関係</a:t>
            </a:r>
          </a:p>
        </p:txBody>
      </p:sp>
    </p:spTree>
    <p:extLst>
      <p:ext uri="{BB962C8B-B14F-4D97-AF65-F5344CB8AC3E}">
        <p14:creationId xmlns:p14="http://schemas.microsoft.com/office/powerpoint/2010/main" val="81321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50" grpId="0"/>
      <p:bldP spid="52" grpId="0"/>
      <p:bldP spid="53" grpId="0"/>
      <p:bldP spid="58" grpId="0"/>
      <p:bldP spid="59" grpId="0"/>
      <p:bldP spid="60" grpId="0"/>
      <p:bldP spid="61" grpId="0"/>
      <p:bldP spid="181" grpId="0"/>
      <p:bldP spid="187" grpId="0"/>
      <p:bldP spid="27" grpId="0"/>
      <p:bldP spid="70" grpId="0"/>
      <p:bldP spid="71" grpId="0"/>
      <p:bldP spid="72" grpId="0"/>
      <p:bldP spid="73" grpId="0"/>
      <p:bldP spid="78" grpId="0"/>
      <p:bldP spid="79" grpId="0"/>
      <p:bldP spid="194" grpId="0"/>
      <p:bldP spid="195" grpId="0"/>
      <p:bldP spid="199" grpId="0" animBg="1"/>
      <p:bldP spid="200" grpId="0" animBg="1"/>
      <p:bldP spid="201" grpId="0"/>
      <p:bldP spid="202" grpId="0"/>
      <p:bldP spid="203" grpId="0" animBg="1"/>
      <p:bldP spid="204" grpId="0" animBg="1"/>
      <p:bldP spid="205" grpId="0"/>
      <p:bldP spid="206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2BCDF-3321-760F-C2E3-4CF186CD4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2912727-73F4-1FE8-C825-C6B5AC8F530B}"/>
              </a:ext>
            </a:extLst>
          </p:cNvPr>
          <p:cNvGrpSpPr/>
          <p:nvPr/>
        </p:nvGrpSpPr>
        <p:grpSpPr>
          <a:xfrm>
            <a:off x="1197631" y="670724"/>
            <a:ext cx="935963" cy="1256499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76D3700B-BEDB-7A75-D012-4C97A8823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C16A48C5-1276-EB43-E653-C64F6D421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2B4CD39F-757F-C5B9-9D37-9256AA495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81430F9-A315-A748-6409-7734FEE2E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9F419394-41B9-4B8E-7A58-8C085A8CBEEC}"/>
              </a:ext>
            </a:extLst>
          </p:cNvPr>
          <p:cNvGrpSpPr/>
          <p:nvPr/>
        </p:nvGrpSpPr>
        <p:grpSpPr>
          <a:xfrm>
            <a:off x="1197631" y="2671104"/>
            <a:ext cx="935963" cy="1256499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7C30B96-C20E-CB88-18CF-C3BA15212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198BF98D-E634-A054-2FB7-31F1EE8F0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25D29B79-A412-8F59-9A56-20C83DCE5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E0A49635-88FB-A745-02CE-5C1B1CAAC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068F361-2F56-FAAC-27C0-776DE39FA458}"/>
              </a:ext>
            </a:extLst>
          </p:cNvPr>
          <p:cNvGrpSpPr/>
          <p:nvPr/>
        </p:nvGrpSpPr>
        <p:grpSpPr>
          <a:xfrm>
            <a:off x="2698247" y="2671104"/>
            <a:ext cx="935963" cy="1256499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EDBE9CAF-817B-D46F-8E64-AC133763A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3EF1F654-BFAE-2BBA-FDA5-805CF86F5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26BED6EC-8C3A-8BF7-4D4F-FA093594F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6074B348-3C94-3B7E-825A-A64B22947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6F64C22-CB65-A645-190D-4E7E73542885}"/>
              </a:ext>
            </a:extLst>
          </p:cNvPr>
          <p:cNvGrpSpPr/>
          <p:nvPr/>
        </p:nvGrpSpPr>
        <p:grpSpPr>
          <a:xfrm>
            <a:off x="4254908" y="4783168"/>
            <a:ext cx="935963" cy="1256499"/>
            <a:chOff x="1442117" y="2524026"/>
            <a:chExt cx="1794027" cy="240842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556ECC0A-76E7-4FA4-F0D6-B394B331C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79AA8C08-5641-BA0D-4E21-19656E083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FF079E57-4BFB-D160-163C-6F6DD1770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283662C8-70ED-4CE2-25FE-33B98772F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17AA310-7868-7DDD-9388-21A20C9CB2F3}"/>
              </a:ext>
            </a:extLst>
          </p:cNvPr>
          <p:cNvSpPr txBox="1"/>
          <p:nvPr/>
        </p:nvSpPr>
        <p:spPr>
          <a:xfrm>
            <a:off x="343598" y="0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１個のビンに豆が３個入っています。</a:t>
            </a:r>
            <a:endParaRPr lang="en-US" altLang="ja-JP" sz="40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69D9D1-D393-923F-2F15-2FD6A5E4ED96}"/>
              </a:ext>
            </a:extLst>
          </p:cNvPr>
          <p:cNvSpPr txBox="1"/>
          <p:nvPr/>
        </p:nvSpPr>
        <p:spPr>
          <a:xfrm>
            <a:off x="343598" y="2044466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２個買うと，豆は何個になりますか。</a:t>
            </a:r>
            <a:endParaRPr lang="en-US" altLang="ja-JP" sz="40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C98FB6-D76F-31D2-98C6-695FF38FAC23}"/>
              </a:ext>
            </a:extLst>
          </p:cNvPr>
          <p:cNvSpPr txBox="1"/>
          <p:nvPr/>
        </p:nvSpPr>
        <p:spPr>
          <a:xfrm>
            <a:off x="343598" y="4103456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３個買うと，豆は何個になりますか。</a:t>
            </a:r>
            <a:endParaRPr lang="en-US" altLang="ja-JP" sz="4000" b="1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DD86087-C5A2-0D3C-E817-132E84F468BE}"/>
              </a:ext>
            </a:extLst>
          </p:cNvPr>
          <p:cNvGrpSpPr/>
          <p:nvPr/>
        </p:nvGrpSpPr>
        <p:grpSpPr>
          <a:xfrm>
            <a:off x="1197631" y="4783169"/>
            <a:ext cx="935963" cy="1256499"/>
            <a:chOff x="1442117" y="2524026"/>
            <a:chExt cx="1794027" cy="2408420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33B06965-4312-088E-6304-9FA5FE571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9F8E97FB-443C-8631-1A77-930349D62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F83AB811-C8BB-007B-8183-77D4552ED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87FA953A-DA18-D41A-F3B1-34EAA8919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53840319-CE26-DC93-EAA9-AFE764EE0285}"/>
              </a:ext>
            </a:extLst>
          </p:cNvPr>
          <p:cNvGrpSpPr/>
          <p:nvPr/>
        </p:nvGrpSpPr>
        <p:grpSpPr>
          <a:xfrm>
            <a:off x="2769614" y="4783169"/>
            <a:ext cx="935963" cy="1256499"/>
            <a:chOff x="1442117" y="2524026"/>
            <a:chExt cx="1794027" cy="2408420"/>
          </a:xfrm>
        </p:grpSpPr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F2322C80-B428-3037-9508-22E5F3BA5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CB093D92-4048-EF2D-83D2-D2B71491D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DD23BE0D-C2AD-C845-388E-B6B5C02B0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A9015280-6F49-BCE7-469C-69193CB6D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2D2667F4-FCBE-9157-BAAF-05D02E117312}"/>
              </a:ext>
            </a:extLst>
          </p:cNvPr>
          <p:cNvSpPr txBox="1"/>
          <p:nvPr/>
        </p:nvSpPr>
        <p:spPr>
          <a:xfrm>
            <a:off x="2505570" y="687696"/>
            <a:ext cx="5461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B7652749-9DA2-103B-2E0F-3503563B56BD}"/>
              </a:ext>
            </a:extLst>
          </p:cNvPr>
          <p:cNvSpPr txBox="1"/>
          <p:nvPr/>
        </p:nvSpPr>
        <p:spPr>
          <a:xfrm>
            <a:off x="3901371" y="2770404"/>
            <a:ext cx="5461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9D9F2BA2-24EE-68AB-9781-F33FEBB19B26}"/>
              </a:ext>
            </a:extLst>
          </p:cNvPr>
          <p:cNvSpPr txBox="1"/>
          <p:nvPr/>
        </p:nvSpPr>
        <p:spPr>
          <a:xfrm>
            <a:off x="5193057" y="4761319"/>
            <a:ext cx="5461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2BCB8A1D-59AD-D59D-9700-8DF0B7FEA299}"/>
              </a:ext>
            </a:extLst>
          </p:cNvPr>
          <p:cNvSpPr txBox="1"/>
          <p:nvPr/>
        </p:nvSpPr>
        <p:spPr>
          <a:xfrm>
            <a:off x="4117575" y="1288952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×1</a:t>
            </a:r>
            <a:endParaRPr kumimoji="1" lang="ja-JP" altLang="en-US" sz="4800" b="1" dirty="0"/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33992F59-009C-9C81-CB0E-59A25B2EF421}"/>
              </a:ext>
            </a:extLst>
          </p:cNvPr>
          <p:cNvSpPr txBox="1"/>
          <p:nvPr/>
        </p:nvSpPr>
        <p:spPr>
          <a:xfrm>
            <a:off x="5455151" y="3368047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</a:t>
            </a:r>
            <a:r>
              <a:rPr lang="en-US" altLang="ja-JP" sz="4800" b="1" dirty="0"/>
              <a:t>2</a:t>
            </a:r>
            <a:endParaRPr kumimoji="1" lang="ja-JP" altLang="en-US" sz="4800" b="1" dirty="0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CB1DC4CC-DED6-97DE-C830-9DDC67751297}"/>
              </a:ext>
            </a:extLst>
          </p:cNvPr>
          <p:cNvSpPr txBox="1"/>
          <p:nvPr/>
        </p:nvSpPr>
        <p:spPr>
          <a:xfrm>
            <a:off x="6781391" y="5375481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</a:t>
            </a:r>
            <a:r>
              <a:rPr lang="en-US" altLang="ja-JP" sz="4800" b="1" dirty="0"/>
              <a:t>3</a:t>
            </a:r>
            <a:endParaRPr kumimoji="1" lang="ja-JP" altLang="en-US" sz="4800" b="1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85403313-7BA9-637B-050D-915411D7D8FD}"/>
              </a:ext>
            </a:extLst>
          </p:cNvPr>
          <p:cNvSpPr txBox="1"/>
          <p:nvPr/>
        </p:nvSpPr>
        <p:spPr>
          <a:xfrm>
            <a:off x="498333" y="6162210"/>
            <a:ext cx="8685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ja-JP" sz="4000" b="1" dirty="0"/>
              <a:t>4</a:t>
            </a:r>
            <a:r>
              <a:rPr lang="ja-JP" altLang="en-US" sz="4000" b="1" dirty="0"/>
              <a:t>個買うと，豆は何個になりますか。</a:t>
            </a:r>
            <a:endParaRPr lang="en-US" altLang="ja-JP" sz="4000" b="1" dirty="0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8BFF6D2C-45B5-7111-C676-431EC8439A11}"/>
              </a:ext>
            </a:extLst>
          </p:cNvPr>
          <p:cNvSpPr txBox="1"/>
          <p:nvPr/>
        </p:nvSpPr>
        <p:spPr>
          <a:xfrm>
            <a:off x="8837805" y="6138534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</a:t>
            </a:r>
            <a:r>
              <a:rPr lang="en-US" altLang="ja-JP" sz="4800" b="1" dirty="0"/>
              <a:t>4</a:t>
            </a:r>
            <a:endParaRPr kumimoji="1" lang="ja-JP" altLang="en-US" sz="48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6A9AC6-808E-F045-B306-543CE20042E4}"/>
              </a:ext>
            </a:extLst>
          </p:cNvPr>
          <p:cNvSpPr txBox="1"/>
          <p:nvPr/>
        </p:nvSpPr>
        <p:spPr>
          <a:xfrm>
            <a:off x="2017580" y="2891465"/>
            <a:ext cx="66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FF0000"/>
                </a:solidFill>
              </a:rPr>
              <a:t>比例の関係</a:t>
            </a:r>
          </a:p>
        </p:txBody>
      </p:sp>
    </p:spTree>
    <p:extLst>
      <p:ext uri="{BB962C8B-B14F-4D97-AF65-F5344CB8AC3E}">
        <p14:creationId xmlns:p14="http://schemas.microsoft.com/office/powerpoint/2010/main" val="274943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6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36F7B-F4EC-F0AA-94EA-AFB08D06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7E173FC-FAC6-E6F1-B84C-B5671C8827D3}"/>
              </a:ext>
            </a:extLst>
          </p:cNvPr>
          <p:cNvGrpSpPr/>
          <p:nvPr/>
        </p:nvGrpSpPr>
        <p:grpSpPr>
          <a:xfrm flipH="1">
            <a:off x="3338596" y="874265"/>
            <a:ext cx="479924" cy="644283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F24ADFD4-E588-BF8C-9598-A9825D482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E4C679A3-40F5-8976-48B7-4C04C8521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F633ECAF-D28F-83D6-33C2-B09A09757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93C08308-E7B8-FF3F-1F75-787E75D0E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80" name="グループ化 179">
            <a:extLst>
              <a:ext uri="{FF2B5EF4-FFF2-40B4-BE49-F238E27FC236}">
                <a16:creationId xmlns:a16="http://schemas.microsoft.com/office/drawing/2014/main" id="{3EED15BA-1A28-2961-2236-BD7BE018029C}"/>
              </a:ext>
            </a:extLst>
          </p:cNvPr>
          <p:cNvGrpSpPr/>
          <p:nvPr/>
        </p:nvGrpSpPr>
        <p:grpSpPr>
          <a:xfrm>
            <a:off x="4517012" y="845540"/>
            <a:ext cx="480560" cy="1336652"/>
            <a:chOff x="4233982" y="1226537"/>
            <a:chExt cx="480560" cy="1336652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DCEA7D5F-E0EF-2928-0DA1-535CF846C45B}"/>
                </a:ext>
              </a:extLst>
            </p:cNvPr>
            <p:cNvGrpSpPr/>
            <p:nvPr/>
          </p:nvGrpSpPr>
          <p:grpSpPr>
            <a:xfrm flipH="1">
              <a:off x="4234618" y="1226537"/>
              <a:ext cx="479924" cy="644283"/>
              <a:chOff x="1442117" y="2524026"/>
              <a:chExt cx="1794027" cy="2408420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152752CC-8DEA-D752-8C4C-8ADC01EF6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E2A24B51-B792-E4DD-AEFE-7DE870898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1DBB8AAF-3962-8E63-2159-192B19EEF9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C1F2B5B7-15CE-9CDD-101A-DB723BB65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AF9AF887-1F6B-E953-149A-9BC4E240A720}"/>
                </a:ext>
              </a:extLst>
            </p:cNvPr>
            <p:cNvGrpSpPr/>
            <p:nvPr/>
          </p:nvGrpSpPr>
          <p:grpSpPr>
            <a:xfrm flipH="1">
              <a:off x="4233982" y="1918906"/>
              <a:ext cx="479924" cy="644283"/>
              <a:chOff x="1442117" y="2524026"/>
              <a:chExt cx="1794027" cy="2408420"/>
            </a:xfrm>
          </p:grpSpPr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F4FBF5C4-AAFA-A0F9-7BDF-8BA96BEAC2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DC413DAF-E48A-F00B-C479-752A1F99C8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9FEF26A7-10A9-DDDE-3493-8D583B0AF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BEC5EBE6-76CD-C9BE-2467-88784509F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grpSp>
        <p:nvGrpSpPr>
          <p:cNvPr id="179" name="グループ化 178">
            <a:extLst>
              <a:ext uri="{FF2B5EF4-FFF2-40B4-BE49-F238E27FC236}">
                <a16:creationId xmlns:a16="http://schemas.microsoft.com/office/drawing/2014/main" id="{AEF94EFA-56FF-21A2-2062-F33BD36206C6}"/>
              </a:ext>
            </a:extLst>
          </p:cNvPr>
          <p:cNvGrpSpPr/>
          <p:nvPr/>
        </p:nvGrpSpPr>
        <p:grpSpPr>
          <a:xfrm>
            <a:off x="5488334" y="862377"/>
            <a:ext cx="963332" cy="1319815"/>
            <a:chOff x="5227076" y="1243374"/>
            <a:chExt cx="963332" cy="1319815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595CA12E-5AF6-FC9D-21CF-124F53BA29A5}"/>
                </a:ext>
              </a:extLst>
            </p:cNvPr>
            <p:cNvGrpSpPr/>
            <p:nvPr/>
          </p:nvGrpSpPr>
          <p:grpSpPr>
            <a:xfrm flipH="1">
              <a:off x="5227076" y="1918906"/>
              <a:ext cx="479924" cy="644283"/>
              <a:chOff x="1442117" y="2524026"/>
              <a:chExt cx="1794027" cy="2408420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C35226B0-2CC6-293C-350C-1D5E4D4FA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738F5372-23E1-6136-E12A-FCDF469C93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107CCDC1-30A2-FABA-A8CF-4D3002BC0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D6933297-9965-B259-CADC-713675E7D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E0B74C1-0508-4B57-BEBB-29BBB938BD9B}"/>
                </a:ext>
              </a:extLst>
            </p:cNvPr>
            <p:cNvGrpSpPr/>
            <p:nvPr/>
          </p:nvGrpSpPr>
          <p:grpSpPr>
            <a:xfrm flipH="1">
              <a:off x="5227076" y="1243374"/>
              <a:ext cx="479924" cy="644283"/>
              <a:chOff x="1442117" y="2524026"/>
              <a:chExt cx="1794027" cy="2408420"/>
            </a:xfrm>
          </p:grpSpPr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64524D6E-28DA-BD6C-D0A2-A4AC4DCBBF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BEED33CB-59F1-7518-E0BC-3B0C325181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35" name="図 34">
                <a:extLst>
                  <a:ext uri="{FF2B5EF4-FFF2-40B4-BE49-F238E27FC236}">
                    <a16:creationId xmlns:a16="http://schemas.microsoft.com/office/drawing/2014/main" id="{1CAEFC0A-0AD2-C9C9-1383-4EBB72E9D8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21134A1F-31E7-1086-59E7-CE3580245F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A93408B0-4501-B7C0-B0B1-0E367A2D4D77}"/>
                </a:ext>
              </a:extLst>
            </p:cNvPr>
            <p:cNvGrpSpPr/>
            <p:nvPr/>
          </p:nvGrpSpPr>
          <p:grpSpPr>
            <a:xfrm flipH="1">
              <a:off x="5710484" y="1243374"/>
              <a:ext cx="479924" cy="644283"/>
              <a:chOff x="1442117" y="2524026"/>
              <a:chExt cx="1794027" cy="2408420"/>
            </a:xfrm>
          </p:grpSpPr>
          <p:pic>
            <p:nvPicPr>
              <p:cNvPr id="74" name="図 73">
                <a:extLst>
                  <a:ext uri="{FF2B5EF4-FFF2-40B4-BE49-F238E27FC236}">
                    <a16:creationId xmlns:a16="http://schemas.microsoft.com/office/drawing/2014/main" id="{316958B0-BEB0-06E4-56B9-D3586641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75" name="図 74">
                <a:extLst>
                  <a:ext uri="{FF2B5EF4-FFF2-40B4-BE49-F238E27FC236}">
                    <a16:creationId xmlns:a16="http://schemas.microsoft.com/office/drawing/2014/main" id="{3920D2EA-CAB5-A1AF-353D-AA26BB27A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76" name="図 75">
                <a:extLst>
                  <a:ext uri="{FF2B5EF4-FFF2-40B4-BE49-F238E27FC236}">
                    <a16:creationId xmlns:a16="http://schemas.microsoft.com/office/drawing/2014/main" id="{BEB0FC5B-CD6D-EA15-7D60-8CA2FC3536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77" name="図 76">
                <a:extLst>
                  <a:ext uri="{FF2B5EF4-FFF2-40B4-BE49-F238E27FC236}">
                    <a16:creationId xmlns:a16="http://schemas.microsoft.com/office/drawing/2014/main" id="{06F7D7D7-D7F0-F307-5196-628ABA2901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graphicFrame>
        <p:nvGraphicFramePr>
          <p:cNvPr id="2" name="表 6">
            <a:extLst>
              <a:ext uri="{FF2B5EF4-FFF2-40B4-BE49-F238E27FC236}">
                <a16:creationId xmlns:a16="http://schemas.microsoft.com/office/drawing/2014/main" id="{5E50FEAB-F7BF-5C3A-BA26-6F6EA20DA5F9}"/>
              </a:ext>
            </a:extLst>
          </p:cNvPr>
          <p:cNvGraphicFramePr>
            <a:graphicFrameLocks noGrp="1"/>
          </p:cNvGraphicFramePr>
          <p:nvPr/>
        </p:nvGraphicFramePr>
        <p:xfrm>
          <a:off x="337456" y="4689017"/>
          <a:ext cx="1151084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4065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415932014"/>
                    </a:ext>
                  </a:extLst>
                </a:gridCol>
              </a:tblGrid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3" name="矢印: 下カーブ 2">
            <a:extLst>
              <a:ext uri="{FF2B5EF4-FFF2-40B4-BE49-F238E27FC236}">
                <a16:creationId xmlns:a16="http://schemas.microsoft.com/office/drawing/2014/main" id="{778298A4-A71D-1E06-7C10-217701997FD6}"/>
              </a:ext>
            </a:extLst>
          </p:cNvPr>
          <p:cNvSpPr/>
          <p:nvPr/>
        </p:nvSpPr>
        <p:spPr>
          <a:xfrm>
            <a:off x="3484842" y="562192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矢印: 下カーブ 27">
            <a:extLst>
              <a:ext uri="{FF2B5EF4-FFF2-40B4-BE49-F238E27FC236}">
                <a16:creationId xmlns:a16="http://schemas.microsoft.com/office/drawing/2014/main" id="{F5ABC5E6-DEE7-B312-BCF9-DC1B69B2BED9}"/>
              </a:ext>
            </a:extLst>
          </p:cNvPr>
          <p:cNvSpPr/>
          <p:nvPr/>
        </p:nvSpPr>
        <p:spPr>
          <a:xfrm>
            <a:off x="3505535" y="393804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矢印: 下カーブ 29">
            <a:extLst>
              <a:ext uri="{FF2B5EF4-FFF2-40B4-BE49-F238E27FC236}">
                <a16:creationId xmlns:a16="http://schemas.microsoft.com/office/drawing/2014/main" id="{E8F741A0-AB47-921C-2A4C-D63DAA0CB130}"/>
              </a:ext>
            </a:extLst>
          </p:cNvPr>
          <p:cNvSpPr/>
          <p:nvPr/>
        </p:nvSpPr>
        <p:spPr>
          <a:xfrm flipV="1">
            <a:off x="3553221" y="2480903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下カーブ 30">
            <a:extLst>
              <a:ext uri="{FF2B5EF4-FFF2-40B4-BE49-F238E27FC236}">
                <a16:creationId xmlns:a16="http://schemas.microsoft.com/office/drawing/2014/main" id="{3803A734-5171-F328-300F-276549DE95D1}"/>
              </a:ext>
            </a:extLst>
          </p:cNvPr>
          <p:cNvSpPr/>
          <p:nvPr/>
        </p:nvSpPr>
        <p:spPr>
          <a:xfrm flipV="1">
            <a:off x="3555451" y="2577714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4F0982E-4A8A-D549-D18B-A7AD3200B6F0}"/>
              </a:ext>
            </a:extLst>
          </p:cNvPr>
          <p:cNvSpPr txBox="1"/>
          <p:nvPr/>
        </p:nvSpPr>
        <p:spPr>
          <a:xfrm>
            <a:off x="3234468" y="472410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9FB24F6-F9FC-A69A-01EE-7606A6BA8360}"/>
              </a:ext>
            </a:extLst>
          </p:cNvPr>
          <p:cNvSpPr txBox="1"/>
          <p:nvPr/>
        </p:nvSpPr>
        <p:spPr>
          <a:xfrm>
            <a:off x="3232100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4420316-AEAF-4841-F29B-C07CFBDA76F1}"/>
              </a:ext>
            </a:extLst>
          </p:cNvPr>
          <p:cNvSpPr txBox="1"/>
          <p:nvPr/>
        </p:nvSpPr>
        <p:spPr>
          <a:xfrm>
            <a:off x="4519392" y="477013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E87338C-163F-B4D2-C49D-3C054F0396CA}"/>
              </a:ext>
            </a:extLst>
          </p:cNvPr>
          <p:cNvSpPr txBox="1"/>
          <p:nvPr/>
        </p:nvSpPr>
        <p:spPr>
          <a:xfrm>
            <a:off x="4502379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3E6D97F-22FF-70CB-ACE1-23720F06D09F}"/>
              </a:ext>
            </a:extLst>
          </p:cNvPr>
          <p:cNvSpPr txBox="1"/>
          <p:nvPr/>
        </p:nvSpPr>
        <p:spPr>
          <a:xfrm>
            <a:off x="5804316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129543D-9F75-3D9C-41B6-EF664A8F0791}"/>
              </a:ext>
            </a:extLst>
          </p:cNvPr>
          <p:cNvSpPr txBox="1"/>
          <p:nvPr/>
        </p:nvSpPr>
        <p:spPr>
          <a:xfrm>
            <a:off x="5794428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9</a:t>
            </a:r>
            <a:endParaRPr kumimoji="1" lang="ja-JP" altLang="en-US" sz="4000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F3A1E56E-3F55-200F-BBBB-E5663D9F1310}"/>
              </a:ext>
            </a:extLst>
          </p:cNvPr>
          <p:cNvSpPr txBox="1"/>
          <p:nvPr/>
        </p:nvSpPr>
        <p:spPr>
          <a:xfrm>
            <a:off x="7089240" y="4727059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173E3C4-A05B-422D-2C02-1DE27B4E00A3}"/>
              </a:ext>
            </a:extLst>
          </p:cNvPr>
          <p:cNvSpPr txBox="1"/>
          <p:nvPr/>
        </p:nvSpPr>
        <p:spPr>
          <a:xfrm>
            <a:off x="6955847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12</a:t>
            </a:r>
            <a:endParaRPr kumimoji="1" lang="ja-JP" altLang="en-US" sz="4000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7056D0E-836E-355E-FA80-1CBAFD380CD1}"/>
              </a:ext>
            </a:extLst>
          </p:cNvPr>
          <p:cNvSpPr txBox="1"/>
          <p:nvPr/>
        </p:nvSpPr>
        <p:spPr>
          <a:xfrm>
            <a:off x="8374164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CF0AD0A3-F9A0-29CE-3663-80A6D40DEC39}"/>
              </a:ext>
            </a:extLst>
          </p:cNvPr>
          <p:cNvSpPr txBox="1"/>
          <p:nvPr/>
        </p:nvSpPr>
        <p:spPr>
          <a:xfrm>
            <a:off x="8214669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15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E8DDD9D-C894-0E24-F096-2EA2DDA81B85}"/>
              </a:ext>
            </a:extLst>
          </p:cNvPr>
          <p:cNvSpPr txBox="1"/>
          <p:nvPr/>
        </p:nvSpPr>
        <p:spPr>
          <a:xfrm>
            <a:off x="9659090" y="478223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41F4E151-7227-C710-0486-DB07BC7F0CE7}"/>
              </a:ext>
            </a:extLst>
          </p:cNvPr>
          <p:cNvSpPr txBox="1"/>
          <p:nvPr/>
        </p:nvSpPr>
        <p:spPr>
          <a:xfrm>
            <a:off x="9506154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18</a:t>
            </a:r>
            <a:endParaRPr kumimoji="1" lang="ja-JP" altLang="en-US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97E3CF14-2ADA-8F4F-57CD-37B59DB3557C}"/>
              </a:ext>
            </a:extLst>
          </p:cNvPr>
          <p:cNvSpPr txBox="1"/>
          <p:nvPr/>
        </p:nvSpPr>
        <p:spPr>
          <a:xfrm>
            <a:off x="420675" y="4708787"/>
            <a:ext cx="2097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 ビン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EEE3A8D6-2E41-51C9-ED23-B66046488372}"/>
              </a:ext>
            </a:extLst>
          </p:cNvPr>
          <p:cNvSpPr txBox="1"/>
          <p:nvPr/>
        </p:nvSpPr>
        <p:spPr>
          <a:xfrm>
            <a:off x="343699" y="5416673"/>
            <a:ext cx="2610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豆の数 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833A1EBF-0498-28E6-B525-0496283122CB}"/>
              </a:ext>
            </a:extLst>
          </p:cNvPr>
          <p:cNvSpPr txBox="1"/>
          <p:nvPr/>
        </p:nvSpPr>
        <p:spPr>
          <a:xfrm>
            <a:off x="1577109" y="1975891"/>
            <a:ext cx="220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豆の数</a:t>
            </a:r>
            <a:endParaRPr kumimoji="1" lang="ja-JP" altLang="en-US" sz="4400" b="1" dirty="0"/>
          </a:p>
        </p:txBody>
      </p:sp>
      <p:grpSp>
        <p:nvGrpSpPr>
          <p:cNvPr id="196" name="グループ化 195">
            <a:extLst>
              <a:ext uri="{FF2B5EF4-FFF2-40B4-BE49-F238E27FC236}">
                <a16:creationId xmlns:a16="http://schemas.microsoft.com/office/drawing/2014/main" id="{10A5AEB8-0B68-754E-A75D-F8245605AB26}"/>
              </a:ext>
            </a:extLst>
          </p:cNvPr>
          <p:cNvGrpSpPr/>
          <p:nvPr/>
        </p:nvGrpSpPr>
        <p:grpSpPr>
          <a:xfrm>
            <a:off x="6751411" y="859434"/>
            <a:ext cx="995446" cy="1322758"/>
            <a:chOff x="6751411" y="1240431"/>
            <a:chExt cx="995446" cy="1322758"/>
          </a:xfrm>
        </p:grpSpPr>
        <p:grpSp>
          <p:nvGrpSpPr>
            <p:cNvPr id="106" name="グループ化 105">
              <a:extLst>
                <a:ext uri="{FF2B5EF4-FFF2-40B4-BE49-F238E27FC236}">
                  <a16:creationId xmlns:a16="http://schemas.microsoft.com/office/drawing/2014/main" id="{C2404757-5301-D3E2-77ED-F86248831F64}"/>
                </a:ext>
              </a:extLst>
            </p:cNvPr>
            <p:cNvGrpSpPr/>
            <p:nvPr/>
          </p:nvGrpSpPr>
          <p:grpSpPr>
            <a:xfrm>
              <a:off x="6751411" y="1240431"/>
              <a:ext cx="975703" cy="644283"/>
              <a:chOff x="6373891" y="1125451"/>
              <a:chExt cx="1153674" cy="761802"/>
            </a:xfrm>
          </p:grpSpPr>
          <p:grpSp>
            <p:nvGrpSpPr>
              <p:cNvPr id="96" name="グループ化 95">
                <a:extLst>
                  <a:ext uri="{FF2B5EF4-FFF2-40B4-BE49-F238E27FC236}">
                    <a16:creationId xmlns:a16="http://schemas.microsoft.com/office/drawing/2014/main" id="{487A35E5-3555-0293-F7D4-AD0BF0E29E81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97" name="図 96">
                  <a:extLst>
                    <a:ext uri="{FF2B5EF4-FFF2-40B4-BE49-F238E27FC236}">
                      <a16:creationId xmlns:a16="http://schemas.microsoft.com/office/drawing/2014/main" id="{1ADD43BF-16CE-950A-5963-2D088006F3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98" name="図 97">
                  <a:extLst>
                    <a:ext uri="{FF2B5EF4-FFF2-40B4-BE49-F238E27FC236}">
                      <a16:creationId xmlns:a16="http://schemas.microsoft.com/office/drawing/2014/main" id="{1211CA8E-C923-BD31-1E40-1B82538B95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99" name="図 98">
                  <a:extLst>
                    <a:ext uri="{FF2B5EF4-FFF2-40B4-BE49-F238E27FC236}">
                      <a16:creationId xmlns:a16="http://schemas.microsoft.com/office/drawing/2014/main" id="{C8A03681-F83E-E47A-234C-EB40534A78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0" name="図 99">
                  <a:extLst>
                    <a:ext uri="{FF2B5EF4-FFF2-40B4-BE49-F238E27FC236}">
                      <a16:creationId xmlns:a16="http://schemas.microsoft.com/office/drawing/2014/main" id="{BAC5EB81-7DA8-C06E-CD86-6D8C397BA5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01" name="グループ化 100">
                <a:extLst>
                  <a:ext uri="{FF2B5EF4-FFF2-40B4-BE49-F238E27FC236}">
                    <a16:creationId xmlns:a16="http://schemas.microsoft.com/office/drawing/2014/main" id="{5538BF2D-CE0F-C1ED-E7C0-A193E8C9E187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02" name="図 101">
                  <a:extLst>
                    <a:ext uri="{FF2B5EF4-FFF2-40B4-BE49-F238E27FC236}">
                      <a16:creationId xmlns:a16="http://schemas.microsoft.com/office/drawing/2014/main" id="{D84476A4-5963-01C3-70BC-10A045E3F2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03" name="図 102">
                  <a:extLst>
                    <a:ext uri="{FF2B5EF4-FFF2-40B4-BE49-F238E27FC236}">
                      <a16:creationId xmlns:a16="http://schemas.microsoft.com/office/drawing/2014/main" id="{7BBBD47D-764C-AFA5-6C32-E40C65A93D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4" name="図 103">
                  <a:extLst>
                    <a:ext uri="{FF2B5EF4-FFF2-40B4-BE49-F238E27FC236}">
                      <a16:creationId xmlns:a16="http://schemas.microsoft.com/office/drawing/2014/main" id="{27127FF8-70D9-2FA1-F593-C7219B9892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5" name="図 104">
                  <a:extLst>
                    <a:ext uri="{FF2B5EF4-FFF2-40B4-BE49-F238E27FC236}">
                      <a16:creationId xmlns:a16="http://schemas.microsoft.com/office/drawing/2014/main" id="{ADC6DF20-AFC6-8E4B-9D56-E477E122C2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7" name="グループ化 106">
              <a:extLst>
                <a:ext uri="{FF2B5EF4-FFF2-40B4-BE49-F238E27FC236}">
                  <a16:creationId xmlns:a16="http://schemas.microsoft.com/office/drawing/2014/main" id="{EEEBE409-EEDD-D947-DDD8-0B5DF66857BB}"/>
                </a:ext>
              </a:extLst>
            </p:cNvPr>
            <p:cNvGrpSpPr/>
            <p:nvPr/>
          </p:nvGrpSpPr>
          <p:grpSpPr>
            <a:xfrm>
              <a:off x="6771154" y="1918906"/>
              <a:ext cx="975703" cy="644283"/>
              <a:chOff x="6373891" y="1125451"/>
              <a:chExt cx="1153674" cy="761802"/>
            </a:xfrm>
          </p:grpSpPr>
          <p:grpSp>
            <p:nvGrpSpPr>
              <p:cNvPr id="108" name="グループ化 107">
                <a:extLst>
                  <a:ext uri="{FF2B5EF4-FFF2-40B4-BE49-F238E27FC236}">
                    <a16:creationId xmlns:a16="http://schemas.microsoft.com/office/drawing/2014/main" id="{DA20A808-0B57-EC25-0BBE-AB7B45A14BD6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14" name="図 113">
                  <a:extLst>
                    <a:ext uri="{FF2B5EF4-FFF2-40B4-BE49-F238E27FC236}">
                      <a16:creationId xmlns:a16="http://schemas.microsoft.com/office/drawing/2014/main" id="{ECA0B9FE-95C6-C616-51BC-6553791C4F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15" name="図 114">
                  <a:extLst>
                    <a:ext uri="{FF2B5EF4-FFF2-40B4-BE49-F238E27FC236}">
                      <a16:creationId xmlns:a16="http://schemas.microsoft.com/office/drawing/2014/main" id="{300CB4E5-FFEE-DC93-6E63-5B7745566D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6" name="図 115">
                  <a:extLst>
                    <a:ext uri="{FF2B5EF4-FFF2-40B4-BE49-F238E27FC236}">
                      <a16:creationId xmlns:a16="http://schemas.microsoft.com/office/drawing/2014/main" id="{E536F521-FD6A-7138-C4F5-3F1DAD097B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7" name="図 116">
                  <a:extLst>
                    <a:ext uri="{FF2B5EF4-FFF2-40B4-BE49-F238E27FC236}">
                      <a16:creationId xmlns:a16="http://schemas.microsoft.com/office/drawing/2014/main" id="{4921B3E0-1E37-323A-86CA-47DABEB288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09" name="グループ化 108">
                <a:extLst>
                  <a:ext uri="{FF2B5EF4-FFF2-40B4-BE49-F238E27FC236}">
                    <a16:creationId xmlns:a16="http://schemas.microsoft.com/office/drawing/2014/main" id="{26818B25-E2A5-1149-D38D-B5127D6ED7DE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10" name="図 109">
                  <a:extLst>
                    <a:ext uri="{FF2B5EF4-FFF2-40B4-BE49-F238E27FC236}">
                      <a16:creationId xmlns:a16="http://schemas.microsoft.com/office/drawing/2014/main" id="{F744412E-AD1C-5C3D-B0CB-247ACA3E65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11" name="図 110">
                  <a:extLst>
                    <a:ext uri="{FF2B5EF4-FFF2-40B4-BE49-F238E27FC236}">
                      <a16:creationId xmlns:a16="http://schemas.microsoft.com/office/drawing/2014/main" id="{7CFE6E22-9818-36E7-9970-3AC5359B1F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2" name="図 111">
                  <a:extLst>
                    <a:ext uri="{FF2B5EF4-FFF2-40B4-BE49-F238E27FC236}">
                      <a16:creationId xmlns:a16="http://schemas.microsoft.com/office/drawing/2014/main" id="{9CF15638-95DD-8910-0FBE-EFEE2B6950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3" name="図 112">
                  <a:extLst>
                    <a:ext uri="{FF2B5EF4-FFF2-40B4-BE49-F238E27FC236}">
                      <a16:creationId xmlns:a16="http://schemas.microsoft.com/office/drawing/2014/main" id="{791318A8-03AA-DB4E-372E-8A0752A239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8" name="グループ化 197">
            <a:extLst>
              <a:ext uri="{FF2B5EF4-FFF2-40B4-BE49-F238E27FC236}">
                <a16:creationId xmlns:a16="http://schemas.microsoft.com/office/drawing/2014/main" id="{C00E23C3-0D2C-049B-1D6B-7AFE418ED672}"/>
              </a:ext>
            </a:extLst>
          </p:cNvPr>
          <p:cNvGrpSpPr/>
          <p:nvPr/>
        </p:nvGrpSpPr>
        <p:grpSpPr>
          <a:xfrm>
            <a:off x="9374603" y="895787"/>
            <a:ext cx="975703" cy="1976912"/>
            <a:chOff x="9374603" y="1276784"/>
            <a:chExt cx="975703" cy="1976912"/>
          </a:xfrm>
        </p:grpSpPr>
        <p:grpSp>
          <p:nvGrpSpPr>
            <p:cNvPr id="146" name="グループ化 145">
              <a:extLst>
                <a:ext uri="{FF2B5EF4-FFF2-40B4-BE49-F238E27FC236}">
                  <a16:creationId xmlns:a16="http://schemas.microsoft.com/office/drawing/2014/main" id="{FD9FD726-4232-4F9E-9A07-7A2EC0D58FC7}"/>
                </a:ext>
              </a:extLst>
            </p:cNvPr>
            <p:cNvGrpSpPr/>
            <p:nvPr/>
          </p:nvGrpSpPr>
          <p:grpSpPr>
            <a:xfrm>
              <a:off x="9374603" y="1276784"/>
              <a:ext cx="975703" cy="644283"/>
              <a:chOff x="6373891" y="1125451"/>
              <a:chExt cx="1153674" cy="761802"/>
            </a:xfrm>
          </p:grpSpPr>
          <p:grpSp>
            <p:nvGrpSpPr>
              <p:cNvPr id="147" name="グループ化 146">
                <a:extLst>
                  <a:ext uri="{FF2B5EF4-FFF2-40B4-BE49-F238E27FC236}">
                    <a16:creationId xmlns:a16="http://schemas.microsoft.com/office/drawing/2014/main" id="{47F72381-7F6D-100F-F4CB-0E324A35E8F0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53" name="図 152">
                  <a:extLst>
                    <a:ext uri="{FF2B5EF4-FFF2-40B4-BE49-F238E27FC236}">
                      <a16:creationId xmlns:a16="http://schemas.microsoft.com/office/drawing/2014/main" id="{E8833335-8073-7B9C-E1E2-287B064685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54" name="図 153">
                  <a:extLst>
                    <a:ext uri="{FF2B5EF4-FFF2-40B4-BE49-F238E27FC236}">
                      <a16:creationId xmlns:a16="http://schemas.microsoft.com/office/drawing/2014/main" id="{DE67C4E5-5852-F58E-D50A-6432CF8100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5" name="図 154">
                  <a:extLst>
                    <a:ext uri="{FF2B5EF4-FFF2-40B4-BE49-F238E27FC236}">
                      <a16:creationId xmlns:a16="http://schemas.microsoft.com/office/drawing/2014/main" id="{DE9E9403-BFBB-20F9-F23F-E27436D82A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6" name="図 155">
                  <a:extLst>
                    <a:ext uri="{FF2B5EF4-FFF2-40B4-BE49-F238E27FC236}">
                      <a16:creationId xmlns:a16="http://schemas.microsoft.com/office/drawing/2014/main" id="{41584CD6-E15A-E86A-9F8A-548C3A286E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48" name="グループ化 147">
                <a:extLst>
                  <a:ext uri="{FF2B5EF4-FFF2-40B4-BE49-F238E27FC236}">
                    <a16:creationId xmlns:a16="http://schemas.microsoft.com/office/drawing/2014/main" id="{ABB1126C-16AC-CFC1-F3F3-B194FBCA0AED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49" name="図 148">
                  <a:extLst>
                    <a:ext uri="{FF2B5EF4-FFF2-40B4-BE49-F238E27FC236}">
                      <a16:creationId xmlns:a16="http://schemas.microsoft.com/office/drawing/2014/main" id="{153F2D7A-2950-35C8-14D2-570DC900E6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50" name="図 149">
                  <a:extLst>
                    <a:ext uri="{FF2B5EF4-FFF2-40B4-BE49-F238E27FC236}">
                      <a16:creationId xmlns:a16="http://schemas.microsoft.com/office/drawing/2014/main" id="{5CB0C6D3-0597-3164-7A1D-FD1F0E41A1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1" name="図 150">
                  <a:extLst>
                    <a:ext uri="{FF2B5EF4-FFF2-40B4-BE49-F238E27FC236}">
                      <a16:creationId xmlns:a16="http://schemas.microsoft.com/office/drawing/2014/main" id="{328CA550-97A5-DEFD-15BC-874B433B3B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2" name="図 151">
                  <a:extLst>
                    <a:ext uri="{FF2B5EF4-FFF2-40B4-BE49-F238E27FC236}">
                      <a16:creationId xmlns:a16="http://schemas.microsoft.com/office/drawing/2014/main" id="{FC745701-29C0-BA7C-757F-2694D1EFFC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7" name="グループ化 156">
              <a:extLst>
                <a:ext uri="{FF2B5EF4-FFF2-40B4-BE49-F238E27FC236}">
                  <a16:creationId xmlns:a16="http://schemas.microsoft.com/office/drawing/2014/main" id="{B3A062C7-85C0-E7E6-402E-B1AA96614600}"/>
                </a:ext>
              </a:extLst>
            </p:cNvPr>
            <p:cNvGrpSpPr/>
            <p:nvPr/>
          </p:nvGrpSpPr>
          <p:grpSpPr>
            <a:xfrm>
              <a:off x="9374603" y="1933487"/>
              <a:ext cx="975703" cy="644283"/>
              <a:chOff x="6373891" y="1125451"/>
              <a:chExt cx="1153674" cy="761802"/>
            </a:xfrm>
          </p:grpSpPr>
          <p:grpSp>
            <p:nvGrpSpPr>
              <p:cNvPr id="158" name="グループ化 157">
                <a:extLst>
                  <a:ext uri="{FF2B5EF4-FFF2-40B4-BE49-F238E27FC236}">
                    <a16:creationId xmlns:a16="http://schemas.microsoft.com/office/drawing/2014/main" id="{32EA92BD-0D71-02F8-E939-6934127EE4D1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64" name="図 163">
                  <a:extLst>
                    <a:ext uri="{FF2B5EF4-FFF2-40B4-BE49-F238E27FC236}">
                      <a16:creationId xmlns:a16="http://schemas.microsoft.com/office/drawing/2014/main" id="{5FEC9FAF-6DE7-F7E8-1706-3E4862D220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65" name="図 164">
                  <a:extLst>
                    <a:ext uri="{FF2B5EF4-FFF2-40B4-BE49-F238E27FC236}">
                      <a16:creationId xmlns:a16="http://schemas.microsoft.com/office/drawing/2014/main" id="{25C35A90-D04E-F413-44EB-CA82C19E34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6" name="図 165">
                  <a:extLst>
                    <a:ext uri="{FF2B5EF4-FFF2-40B4-BE49-F238E27FC236}">
                      <a16:creationId xmlns:a16="http://schemas.microsoft.com/office/drawing/2014/main" id="{2D0D9634-4D08-C6AA-9894-080A364BB9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7" name="図 166">
                  <a:extLst>
                    <a:ext uri="{FF2B5EF4-FFF2-40B4-BE49-F238E27FC236}">
                      <a16:creationId xmlns:a16="http://schemas.microsoft.com/office/drawing/2014/main" id="{48B83064-BB1A-786C-8F68-1C9AFF39BD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59" name="グループ化 158">
                <a:extLst>
                  <a:ext uri="{FF2B5EF4-FFF2-40B4-BE49-F238E27FC236}">
                    <a16:creationId xmlns:a16="http://schemas.microsoft.com/office/drawing/2014/main" id="{0198B307-FB70-0488-D63A-E77795C1A8F9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60" name="図 159">
                  <a:extLst>
                    <a:ext uri="{FF2B5EF4-FFF2-40B4-BE49-F238E27FC236}">
                      <a16:creationId xmlns:a16="http://schemas.microsoft.com/office/drawing/2014/main" id="{2C638336-34B5-0B1A-4383-FFE48E3418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61" name="図 160">
                  <a:extLst>
                    <a:ext uri="{FF2B5EF4-FFF2-40B4-BE49-F238E27FC236}">
                      <a16:creationId xmlns:a16="http://schemas.microsoft.com/office/drawing/2014/main" id="{C4EEB0C2-4AA2-E4C8-8DAE-981B4B648F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2" name="図 161">
                  <a:extLst>
                    <a:ext uri="{FF2B5EF4-FFF2-40B4-BE49-F238E27FC236}">
                      <a16:creationId xmlns:a16="http://schemas.microsoft.com/office/drawing/2014/main" id="{97F3FDD4-9B00-7015-768D-D5D8398166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3" name="図 162">
                  <a:extLst>
                    <a:ext uri="{FF2B5EF4-FFF2-40B4-BE49-F238E27FC236}">
                      <a16:creationId xmlns:a16="http://schemas.microsoft.com/office/drawing/2014/main" id="{EDF7C15B-F6C8-4492-5AD7-FF6A829B2C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8" name="グループ化 167">
              <a:extLst>
                <a:ext uri="{FF2B5EF4-FFF2-40B4-BE49-F238E27FC236}">
                  <a16:creationId xmlns:a16="http://schemas.microsoft.com/office/drawing/2014/main" id="{5419CDFE-CCCC-88BB-7B49-1CAC8F54B802}"/>
                </a:ext>
              </a:extLst>
            </p:cNvPr>
            <p:cNvGrpSpPr/>
            <p:nvPr/>
          </p:nvGrpSpPr>
          <p:grpSpPr>
            <a:xfrm>
              <a:off x="9374603" y="2609413"/>
              <a:ext cx="975703" cy="644283"/>
              <a:chOff x="6373891" y="1125451"/>
              <a:chExt cx="1153674" cy="761802"/>
            </a:xfrm>
          </p:grpSpPr>
          <p:grpSp>
            <p:nvGrpSpPr>
              <p:cNvPr id="169" name="グループ化 168">
                <a:extLst>
                  <a:ext uri="{FF2B5EF4-FFF2-40B4-BE49-F238E27FC236}">
                    <a16:creationId xmlns:a16="http://schemas.microsoft.com/office/drawing/2014/main" id="{165635D9-9650-D2E5-8913-092C7878CBC1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75" name="図 174">
                  <a:extLst>
                    <a:ext uri="{FF2B5EF4-FFF2-40B4-BE49-F238E27FC236}">
                      <a16:creationId xmlns:a16="http://schemas.microsoft.com/office/drawing/2014/main" id="{3AE52916-5472-9A0A-2F8C-72D76D6DE6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76" name="図 175">
                  <a:extLst>
                    <a:ext uri="{FF2B5EF4-FFF2-40B4-BE49-F238E27FC236}">
                      <a16:creationId xmlns:a16="http://schemas.microsoft.com/office/drawing/2014/main" id="{F7C6529B-75E0-9412-559C-17438C160C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7" name="図 176">
                  <a:extLst>
                    <a:ext uri="{FF2B5EF4-FFF2-40B4-BE49-F238E27FC236}">
                      <a16:creationId xmlns:a16="http://schemas.microsoft.com/office/drawing/2014/main" id="{9E8A7BA6-518F-E01F-DB14-4F37467A02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8" name="図 177">
                  <a:extLst>
                    <a:ext uri="{FF2B5EF4-FFF2-40B4-BE49-F238E27FC236}">
                      <a16:creationId xmlns:a16="http://schemas.microsoft.com/office/drawing/2014/main" id="{CC95D0A3-10EF-4EF9-2B7F-9EABF7CFD2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グループ化 169">
                <a:extLst>
                  <a:ext uri="{FF2B5EF4-FFF2-40B4-BE49-F238E27FC236}">
                    <a16:creationId xmlns:a16="http://schemas.microsoft.com/office/drawing/2014/main" id="{3EE14D48-0728-8533-1E3D-EF216292E0A2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71" name="図 170">
                  <a:extLst>
                    <a:ext uri="{FF2B5EF4-FFF2-40B4-BE49-F238E27FC236}">
                      <a16:creationId xmlns:a16="http://schemas.microsoft.com/office/drawing/2014/main" id="{041BFE99-3A44-0637-A484-17D4E57462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72" name="図 171">
                  <a:extLst>
                    <a:ext uri="{FF2B5EF4-FFF2-40B4-BE49-F238E27FC236}">
                      <a16:creationId xmlns:a16="http://schemas.microsoft.com/office/drawing/2014/main" id="{F8F1CA8F-BFF1-080A-ACD7-B8C7964406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3" name="図 172">
                  <a:extLst>
                    <a:ext uri="{FF2B5EF4-FFF2-40B4-BE49-F238E27FC236}">
                      <a16:creationId xmlns:a16="http://schemas.microsoft.com/office/drawing/2014/main" id="{66E13BF3-5874-8CEC-F684-5365E74B39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4" name="図 173">
                  <a:extLst>
                    <a:ext uri="{FF2B5EF4-FFF2-40B4-BE49-F238E27FC236}">
                      <a16:creationId xmlns:a16="http://schemas.microsoft.com/office/drawing/2014/main" id="{840C4B48-5CEC-AAB8-56A4-EB3F5AD45E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7" name="グループ化 196">
            <a:extLst>
              <a:ext uri="{FF2B5EF4-FFF2-40B4-BE49-F238E27FC236}">
                <a16:creationId xmlns:a16="http://schemas.microsoft.com/office/drawing/2014/main" id="{7DA160F6-A30B-5BAA-3FC1-7820C17C6FF4}"/>
              </a:ext>
            </a:extLst>
          </p:cNvPr>
          <p:cNvGrpSpPr/>
          <p:nvPr/>
        </p:nvGrpSpPr>
        <p:grpSpPr>
          <a:xfrm>
            <a:off x="8117259" y="846004"/>
            <a:ext cx="995446" cy="1990871"/>
            <a:chOff x="8081954" y="1249416"/>
            <a:chExt cx="995446" cy="1990871"/>
          </a:xfrm>
        </p:grpSpPr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2F70326A-4AAA-BB38-97F7-96FCDF8D9D64}"/>
                </a:ext>
              </a:extLst>
            </p:cNvPr>
            <p:cNvGrpSpPr/>
            <p:nvPr/>
          </p:nvGrpSpPr>
          <p:grpSpPr>
            <a:xfrm>
              <a:off x="8081954" y="1249416"/>
              <a:ext cx="975703" cy="644283"/>
              <a:chOff x="6373891" y="1125451"/>
              <a:chExt cx="1153674" cy="761802"/>
            </a:xfrm>
          </p:grpSpPr>
          <p:grpSp>
            <p:nvGrpSpPr>
              <p:cNvPr id="120" name="グループ化 119">
                <a:extLst>
                  <a:ext uri="{FF2B5EF4-FFF2-40B4-BE49-F238E27FC236}">
                    <a16:creationId xmlns:a16="http://schemas.microsoft.com/office/drawing/2014/main" id="{BD9F8168-7973-4C83-4670-9FE440F21315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26" name="図 125">
                  <a:extLst>
                    <a:ext uri="{FF2B5EF4-FFF2-40B4-BE49-F238E27FC236}">
                      <a16:creationId xmlns:a16="http://schemas.microsoft.com/office/drawing/2014/main" id="{0782A25A-1C28-F842-5541-AF03F5E9E4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27" name="図 126">
                  <a:extLst>
                    <a:ext uri="{FF2B5EF4-FFF2-40B4-BE49-F238E27FC236}">
                      <a16:creationId xmlns:a16="http://schemas.microsoft.com/office/drawing/2014/main" id="{F6877BB3-F997-8D85-FA4A-03B438FFE4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8" name="図 127">
                  <a:extLst>
                    <a:ext uri="{FF2B5EF4-FFF2-40B4-BE49-F238E27FC236}">
                      <a16:creationId xmlns:a16="http://schemas.microsoft.com/office/drawing/2014/main" id="{1FF136F0-1DC3-F7CD-1602-971E31277D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9" name="図 128">
                  <a:extLst>
                    <a:ext uri="{FF2B5EF4-FFF2-40B4-BE49-F238E27FC236}">
                      <a16:creationId xmlns:a16="http://schemas.microsoft.com/office/drawing/2014/main" id="{589304B7-5F34-6501-1A23-42B950E1FF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21" name="グループ化 120">
                <a:extLst>
                  <a:ext uri="{FF2B5EF4-FFF2-40B4-BE49-F238E27FC236}">
                    <a16:creationId xmlns:a16="http://schemas.microsoft.com/office/drawing/2014/main" id="{BC7DFC32-7A7F-10E8-A824-7DEEE96E9BE3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22" name="図 121">
                  <a:extLst>
                    <a:ext uri="{FF2B5EF4-FFF2-40B4-BE49-F238E27FC236}">
                      <a16:creationId xmlns:a16="http://schemas.microsoft.com/office/drawing/2014/main" id="{B31E18B9-7845-BFC8-7B3E-755682EAA4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23" name="図 122">
                  <a:extLst>
                    <a:ext uri="{FF2B5EF4-FFF2-40B4-BE49-F238E27FC236}">
                      <a16:creationId xmlns:a16="http://schemas.microsoft.com/office/drawing/2014/main" id="{9470A59B-85EF-D655-B93C-0049AA4571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4" name="図 123">
                  <a:extLst>
                    <a:ext uri="{FF2B5EF4-FFF2-40B4-BE49-F238E27FC236}">
                      <a16:creationId xmlns:a16="http://schemas.microsoft.com/office/drawing/2014/main" id="{F045ECE2-A41E-AF48-21FB-A459804E8F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5" name="図 124">
                  <a:extLst>
                    <a:ext uri="{FF2B5EF4-FFF2-40B4-BE49-F238E27FC236}">
                      <a16:creationId xmlns:a16="http://schemas.microsoft.com/office/drawing/2014/main" id="{C41D2DEB-DB5F-B546-391B-A552E1FCFD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0" name="グループ化 129">
              <a:extLst>
                <a:ext uri="{FF2B5EF4-FFF2-40B4-BE49-F238E27FC236}">
                  <a16:creationId xmlns:a16="http://schemas.microsoft.com/office/drawing/2014/main" id="{393DA0AB-88C5-083E-34A2-3CCA8999B5BB}"/>
                </a:ext>
              </a:extLst>
            </p:cNvPr>
            <p:cNvGrpSpPr/>
            <p:nvPr/>
          </p:nvGrpSpPr>
          <p:grpSpPr>
            <a:xfrm>
              <a:off x="8101697" y="1927891"/>
              <a:ext cx="975703" cy="644283"/>
              <a:chOff x="6373891" y="1125451"/>
              <a:chExt cx="1153674" cy="761802"/>
            </a:xfrm>
          </p:grpSpPr>
          <p:grpSp>
            <p:nvGrpSpPr>
              <p:cNvPr id="131" name="グループ化 130">
                <a:extLst>
                  <a:ext uri="{FF2B5EF4-FFF2-40B4-BE49-F238E27FC236}">
                    <a16:creationId xmlns:a16="http://schemas.microsoft.com/office/drawing/2014/main" id="{4222FEE4-DB29-99ED-069F-58A06858CB1C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37" name="図 136">
                  <a:extLst>
                    <a:ext uri="{FF2B5EF4-FFF2-40B4-BE49-F238E27FC236}">
                      <a16:creationId xmlns:a16="http://schemas.microsoft.com/office/drawing/2014/main" id="{7D3DEDD2-CAC9-8E1A-4777-AF8B10B45F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38" name="図 137">
                  <a:extLst>
                    <a:ext uri="{FF2B5EF4-FFF2-40B4-BE49-F238E27FC236}">
                      <a16:creationId xmlns:a16="http://schemas.microsoft.com/office/drawing/2014/main" id="{8B3E0EC2-904D-A3AE-999F-F76F298328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9" name="図 138">
                  <a:extLst>
                    <a:ext uri="{FF2B5EF4-FFF2-40B4-BE49-F238E27FC236}">
                      <a16:creationId xmlns:a16="http://schemas.microsoft.com/office/drawing/2014/main" id="{8F749928-8645-991A-EDF0-0D756E4974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40" name="図 139">
                  <a:extLst>
                    <a:ext uri="{FF2B5EF4-FFF2-40B4-BE49-F238E27FC236}">
                      <a16:creationId xmlns:a16="http://schemas.microsoft.com/office/drawing/2014/main" id="{17965EC8-6D9E-29D5-E787-8AAB0C1F7D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32" name="グループ化 131">
                <a:extLst>
                  <a:ext uri="{FF2B5EF4-FFF2-40B4-BE49-F238E27FC236}">
                    <a16:creationId xmlns:a16="http://schemas.microsoft.com/office/drawing/2014/main" id="{E76F5342-2B5B-3D37-6551-D3846A450AE9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33" name="図 132">
                  <a:extLst>
                    <a:ext uri="{FF2B5EF4-FFF2-40B4-BE49-F238E27FC236}">
                      <a16:creationId xmlns:a16="http://schemas.microsoft.com/office/drawing/2014/main" id="{DE9760EA-F27B-57B8-C90B-BB3213F74C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34" name="図 133">
                  <a:extLst>
                    <a:ext uri="{FF2B5EF4-FFF2-40B4-BE49-F238E27FC236}">
                      <a16:creationId xmlns:a16="http://schemas.microsoft.com/office/drawing/2014/main" id="{FB7413D3-4C4F-FEE3-A2C6-D9E7387CD1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5" name="図 134">
                  <a:extLst>
                    <a:ext uri="{FF2B5EF4-FFF2-40B4-BE49-F238E27FC236}">
                      <a16:creationId xmlns:a16="http://schemas.microsoft.com/office/drawing/2014/main" id="{5D04C4B7-DA6D-C65A-CC2B-5901E1EDC3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6" name="図 135">
                  <a:extLst>
                    <a:ext uri="{FF2B5EF4-FFF2-40B4-BE49-F238E27FC236}">
                      <a16:creationId xmlns:a16="http://schemas.microsoft.com/office/drawing/2014/main" id="{B84CA6F3-CD54-4539-13C9-E30A1F1F56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2" name="グループ化 181">
              <a:extLst>
                <a:ext uri="{FF2B5EF4-FFF2-40B4-BE49-F238E27FC236}">
                  <a16:creationId xmlns:a16="http://schemas.microsoft.com/office/drawing/2014/main" id="{71D81A75-EAC1-7B0C-8269-117D1D7D8C15}"/>
                </a:ext>
              </a:extLst>
            </p:cNvPr>
            <p:cNvGrpSpPr/>
            <p:nvPr/>
          </p:nvGrpSpPr>
          <p:grpSpPr>
            <a:xfrm flipH="1">
              <a:off x="8120427" y="2596004"/>
              <a:ext cx="479924" cy="644283"/>
              <a:chOff x="1442117" y="2524026"/>
              <a:chExt cx="1794027" cy="2408420"/>
            </a:xfrm>
          </p:grpSpPr>
          <p:pic>
            <p:nvPicPr>
              <p:cNvPr id="183" name="図 182">
                <a:extLst>
                  <a:ext uri="{FF2B5EF4-FFF2-40B4-BE49-F238E27FC236}">
                    <a16:creationId xmlns:a16="http://schemas.microsoft.com/office/drawing/2014/main" id="{60ED54E1-36D4-2717-D673-3171001745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84" name="図 183">
                <a:extLst>
                  <a:ext uri="{FF2B5EF4-FFF2-40B4-BE49-F238E27FC236}">
                    <a16:creationId xmlns:a16="http://schemas.microsoft.com/office/drawing/2014/main" id="{C2B2EBD1-9CD6-2523-CDD0-AFF8BC1F6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85" name="図 184">
                <a:extLst>
                  <a:ext uri="{FF2B5EF4-FFF2-40B4-BE49-F238E27FC236}">
                    <a16:creationId xmlns:a16="http://schemas.microsoft.com/office/drawing/2014/main" id="{736A7178-9C1C-F685-CF6F-D7688E02B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86" name="図 185">
                <a:extLst>
                  <a:ext uri="{FF2B5EF4-FFF2-40B4-BE49-F238E27FC236}">
                    <a16:creationId xmlns:a16="http://schemas.microsoft.com/office/drawing/2014/main" id="{D5C82810-D3B3-D5C3-5D5E-27028AEB09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503B630C-EBC8-FE06-241A-97578E158085}"/>
              </a:ext>
            </a:extLst>
          </p:cNvPr>
          <p:cNvSpPr txBox="1"/>
          <p:nvPr/>
        </p:nvSpPr>
        <p:spPr>
          <a:xfrm>
            <a:off x="181667" y="3423934"/>
            <a:ext cx="3289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表にすると</a:t>
            </a:r>
            <a:endParaRPr kumimoji="1" lang="ja-JP" altLang="en-US" sz="4400" b="1" dirty="0"/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2E04A79F-DA1E-A390-510A-DFD68BC58877}"/>
              </a:ext>
            </a:extLst>
          </p:cNvPr>
          <p:cNvSpPr txBox="1"/>
          <p:nvPr/>
        </p:nvSpPr>
        <p:spPr>
          <a:xfrm>
            <a:off x="3199107" y="201242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3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315F227A-AEE2-CF49-0B36-9B196D7C5DAD}"/>
              </a:ext>
            </a:extLst>
          </p:cNvPr>
          <p:cNvSpPr txBox="1"/>
          <p:nvPr/>
        </p:nvSpPr>
        <p:spPr>
          <a:xfrm>
            <a:off x="4502379" y="200221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6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D336E5C2-B093-D44C-5408-CB216790A94C}"/>
              </a:ext>
            </a:extLst>
          </p:cNvPr>
          <p:cNvSpPr txBox="1"/>
          <p:nvPr/>
        </p:nvSpPr>
        <p:spPr>
          <a:xfrm>
            <a:off x="6965237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12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292E1795-93D6-F7B7-9BA4-0D57260A890F}"/>
              </a:ext>
            </a:extLst>
          </p:cNvPr>
          <p:cNvSpPr txBox="1"/>
          <p:nvPr/>
        </p:nvSpPr>
        <p:spPr>
          <a:xfrm>
            <a:off x="5667651" y="200221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9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E5F767C3-439F-AFCA-9945-B731CEEE0F7C}"/>
              </a:ext>
            </a:extLst>
          </p:cNvPr>
          <p:cNvSpPr txBox="1"/>
          <p:nvPr/>
        </p:nvSpPr>
        <p:spPr>
          <a:xfrm>
            <a:off x="8167050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15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AEC6D964-153C-4B6D-766E-09455C62346C}"/>
              </a:ext>
            </a:extLst>
          </p:cNvPr>
          <p:cNvSpPr txBox="1"/>
          <p:nvPr/>
        </p:nvSpPr>
        <p:spPr>
          <a:xfrm>
            <a:off x="9361499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18</a:t>
            </a:r>
            <a:r>
              <a:rPr kumimoji="1" lang="ja-JP" altLang="en-US" sz="3200" b="1" dirty="0"/>
              <a:t>個</a:t>
            </a:r>
          </a:p>
        </p:txBody>
      </p:sp>
      <p:grpSp>
        <p:nvGrpSpPr>
          <p:cNvPr id="201" name="グループ化 200">
            <a:extLst>
              <a:ext uri="{FF2B5EF4-FFF2-40B4-BE49-F238E27FC236}">
                <a16:creationId xmlns:a16="http://schemas.microsoft.com/office/drawing/2014/main" id="{9590DD8E-5FAA-7C93-35CD-D1BFD7191497}"/>
              </a:ext>
            </a:extLst>
          </p:cNvPr>
          <p:cNvGrpSpPr/>
          <p:nvPr/>
        </p:nvGrpSpPr>
        <p:grpSpPr>
          <a:xfrm>
            <a:off x="10735615" y="4728304"/>
            <a:ext cx="714302" cy="1355560"/>
            <a:chOff x="10735615" y="4728304"/>
            <a:chExt cx="714302" cy="1355560"/>
          </a:xfrm>
        </p:grpSpPr>
        <p:sp>
          <p:nvSpPr>
            <p:cNvPr id="199" name="テキスト ボックス 198">
              <a:extLst>
                <a:ext uri="{FF2B5EF4-FFF2-40B4-BE49-F238E27FC236}">
                  <a16:creationId xmlns:a16="http://schemas.microsoft.com/office/drawing/2014/main" id="{514EAFED-0B38-3A4F-A49B-6141D09258D6}"/>
                </a:ext>
              </a:extLst>
            </p:cNvPr>
            <p:cNvSpPr txBox="1"/>
            <p:nvPr/>
          </p:nvSpPr>
          <p:spPr>
            <a:xfrm>
              <a:off x="10735615" y="472830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  <p:sp>
          <p:nvSpPr>
            <p:cNvPr id="200" name="テキスト ボックス 199">
              <a:extLst>
                <a:ext uri="{FF2B5EF4-FFF2-40B4-BE49-F238E27FC236}">
                  <a16:creationId xmlns:a16="http://schemas.microsoft.com/office/drawing/2014/main" id="{6A5B22A1-99D8-0B21-88CD-BB898E1D608F}"/>
                </a:ext>
              </a:extLst>
            </p:cNvPr>
            <p:cNvSpPr txBox="1"/>
            <p:nvPr/>
          </p:nvSpPr>
          <p:spPr>
            <a:xfrm>
              <a:off x="10752290" y="5375978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</p:grpSp>
      <p:sp>
        <p:nvSpPr>
          <p:cNvPr id="203" name="テキスト ボックス 202">
            <a:extLst>
              <a:ext uri="{FF2B5EF4-FFF2-40B4-BE49-F238E27FC236}">
                <a16:creationId xmlns:a16="http://schemas.microsoft.com/office/drawing/2014/main" id="{FA1338FD-EF52-36C0-E5DB-F2F78F56A692}"/>
              </a:ext>
            </a:extLst>
          </p:cNvPr>
          <p:cNvSpPr txBox="1"/>
          <p:nvPr/>
        </p:nvSpPr>
        <p:spPr>
          <a:xfrm>
            <a:off x="3376311" y="45624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4" name="テキスト ボックス 203">
            <a:extLst>
              <a:ext uri="{FF2B5EF4-FFF2-40B4-BE49-F238E27FC236}">
                <a16:creationId xmlns:a16="http://schemas.microsoft.com/office/drawing/2014/main" id="{D8233C2C-97AD-740A-D572-CA8F170BFD46}"/>
              </a:ext>
            </a:extLst>
          </p:cNvPr>
          <p:cNvSpPr txBox="1"/>
          <p:nvPr/>
        </p:nvSpPr>
        <p:spPr>
          <a:xfrm>
            <a:off x="4418327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D21CC103-4F7F-B2A3-7487-124031157679}"/>
              </a:ext>
            </a:extLst>
          </p:cNvPr>
          <p:cNvSpPr txBox="1"/>
          <p:nvPr/>
        </p:nvSpPr>
        <p:spPr>
          <a:xfrm>
            <a:off x="6881185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4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A2FC477D-A78A-8A87-7F1F-E3CB817637E8}"/>
              </a:ext>
            </a:extLst>
          </p:cNvPr>
          <p:cNvSpPr txBox="1"/>
          <p:nvPr/>
        </p:nvSpPr>
        <p:spPr>
          <a:xfrm>
            <a:off x="5583599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3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7" name="テキスト ボックス 206">
            <a:extLst>
              <a:ext uri="{FF2B5EF4-FFF2-40B4-BE49-F238E27FC236}">
                <a16:creationId xmlns:a16="http://schemas.microsoft.com/office/drawing/2014/main" id="{FBD18BF2-CEAF-BC89-50BF-6A1692057E98}"/>
              </a:ext>
            </a:extLst>
          </p:cNvPr>
          <p:cNvSpPr txBox="1"/>
          <p:nvPr/>
        </p:nvSpPr>
        <p:spPr>
          <a:xfrm>
            <a:off x="8224512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5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E56EAA63-5498-0F67-0AA3-5584E933249A}"/>
              </a:ext>
            </a:extLst>
          </p:cNvPr>
          <p:cNvSpPr txBox="1"/>
          <p:nvPr/>
        </p:nvSpPr>
        <p:spPr>
          <a:xfrm>
            <a:off x="9538705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6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9" name="テキスト ボックス 208">
            <a:extLst>
              <a:ext uri="{FF2B5EF4-FFF2-40B4-BE49-F238E27FC236}">
                <a16:creationId xmlns:a16="http://schemas.microsoft.com/office/drawing/2014/main" id="{160D5380-B9C2-252E-E658-EC97272470C5}"/>
              </a:ext>
            </a:extLst>
          </p:cNvPr>
          <p:cNvSpPr txBox="1"/>
          <p:nvPr/>
        </p:nvSpPr>
        <p:spPr>
          <a:xfrm>
            <a:off x="758236" y="599108"/>
            <a:ext cx="3070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ビン</a:t>
            </a:r>
            <a:r>
              <a:rPr lang="ja-JP" altLang="en-US" sz="3600" b="1" dirty="0"/>
              <a:t>の数</a:t>
            </a:r>
            <a:endParaRPr kumimoji="1" lang="ja-JP" altLang="en-US" sz="4400" b="1" dirty="0"/>
          </a:p>
        </p:txBody>
      </p:sp>
      <p:sp>
        <p:nvSpPr>
          <p:cNvPr id="210" name="テキスト ボックス 209">
            <a:extLst>
              <a:ext uri="{FF2B5EF4-FFF2-40B4-BE49-F238E27FC236}">
                <a16:creationId xmlns:a16="http://schemas.microsoft.com/office/drawing/2014/main" id="{51847AFB-5920-DA9A-7C2A-B114E8040655}"/>
              </a:ext>
            </a:extLst>
          </p:cNvPr>
          <p:cNvSpPr txBox="1"/>
          <p:nvPr/>
        </p:nvSpPr>
        <p:spPr>
          <a:xfrm>
            <a:off x="66442" y="2871241"/>
            <a:ext cx="304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この関係を</a:t>
            </a:r>
            <a:endParaRPr kumimoji="1" lang="ja-JP" altLang="en-US" sz="4400" b="1" dirty="0"/>
          </a:p>
        </p:txBody>
      </p:sp>
      <p:sp>
        <p:nvSpPr>
          <p:cNvPr id="217" name="矢印: 下カーブ 216">
            <a:extLst>
              <a:ext uri="{FF2B5EF4-FFF2-40B4-BE49-F238E27FC236}">
                <a16:creationId xmlns:a16="http://schemas.microsoft.com/office/drawing/2014/main" id="{EF9DB8DE-5569-8F69-3EA0-792680F115EC}"/>
              </a:ext>
            </a:extLst>
          </p:cNvPr>
          <p:cNvSpPr/>
          <p:nvPr/>
        </p:nvSpPr>
        <p:spPr>
          <a:xfrm>
            <a:off x="3422580" y="4458052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9" name="矢印: 下カーブ 218">
            <a:extLst>
              <a:ext uri="{FF2B5EF4-FFF2-40B4-BE49-F238E27FC236}">
                <a16:creationId xmlns:a16="http://schemas.microsoft.com/office/drawing/2014/main" id="{C594443B-10B2-264C-4A49-19B66E0A791E}"/>
              </a:ext>
            </a:extLst>
          </p:cNvPr>
          <p:cNvSpPr/>
          <p:nvPr/>
        </p:nvSpPr>
        <p:spPr>
          <a:xfrm>
            <a:off x="3421392" y="4300343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1" name="矢印: 下カーブ 220">
            <a:extLst>
              <a:ext uri="{FF2B5EF4-FFF2-40B4-BE49-F238E27FC236}">
                <a16:creationId xmlns:a16="http://schemas.microsoft.com/office/drawing/2014/main" id="{E5DA534E-19DD-40E0-2A3E-FF7236EE45F3}"/>
              </a:ext>
            </a:extLst>
          </p:cNvPr>
          <p:cNvSpPr/>
          <p:nvPr/>
        </p:nvSpPr>
        <p:spPr>
          <a:xfrm flipV="1">
            <a:off x="3473015" y="5971655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2" name="矢印: 下カーブ 221">
            <a:extLst>
              <a:ext uri="{FF2B5EF4-FFF2-40B4-BE49-F238E27FC236}">
                <a16:creationId xmlns:a16="http://schemas.microsoft.com/office/drawing/2014/main" id="{BB87DB53-6D20-801C-A790-4E9DE3AF41B9}"/>
              </a:ext>
            </a:extLst>
          </p:cNvPr>
          <p:cNvSpPr/>
          <p:nvPr/>
        </p:nvSpPr>
        <p:spPr>
          <a:xfrm flipV="1">
            <a:off x="3475245" y="6068466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3" name="テキスト ボックス 222">
            <a:extLst>
              <a:ext uri="{FF2B5EF4-FFF2-40B4-BE49-F238E27FC236}">
                <a16:creationId xmlns:a16="http://schemas.microsoft.com/office/drawing/2014/main" id="{580D0260-B38E-A606-5DD3-6C87AD913494}"/>
              </a:ext>
            </a:extLst>
          </p:cNvPr>
          <p:cNvSpPr txBox="1"/>
          <p:nvPr/>
        </p:nvSpPr>
        <p:spPr>
          <a:xfrm>
            <a:off x="3855174" y="2404660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4" name="テキスト ボックス 223">
            <a:extLst>
              <a:ext uri="{FF2B5EF4-FFF2-40B4-BE49-F238E27FC236}">
                <a16:creationId xmlns:a16="http://schemas.microsoft.com/office/drawing/2014/main" id="{9BEFF154-5462-D60D-7041-2429ABE60C69}"/>
              </a:ext>
            </a:extLst>
          </p:cNvPr>
          <p:cNvSpPr txBox="1"/>
          <p:nvPr/>
        </p:nvSpPr>
        <p:spPr>
          <a:xfrm>
            <a:off x="3839088" y="13650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5" name="テキスト ボックス 224">
            <a:extLst>
              <a:ext uri="{FF2B5EF4-FFF2-40B4-BE49-F238E27FC236}">
                <a16:creationId xmlns:a16="http://schemas.microsoft.com/office/drawing/2014/main" id="{EAD9435E-7487-2877-73D9-5542AF38DF40}"/>
              </a:ext>
            </a:extLst>
          </p:cNvPr>
          <p:cNvSpPr txBox="1"/>
          <p:nvPr/>
        </p:nvSpPr>
        <p:spPr>
          <a:xfrm>
            <a:off x="4930945" y="13062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5233FFC5-41CC-69D9-DBFF-1A8B4379E95A}"/>
              </a:ext>
            </a:extLst>
          </p:cNvPr>
          <p:cNvSpPr txBox="1"/>
          <p:nvPr/>
        </p:nvSpPr>
        <p:spPr>
          <a:xfrm>
            <a:off x="4672831" y="2667123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57C285AC-520B-BE83-3DFF-8914218881E8}"/>
              </a:ext>
            </a:extLst>
          </p:cNvPr>
          <p:cNvSpPr txBox="1"/>
          <p:nvPr/>
        </p:nvSpPr>
        <p:spPr>
          <a:xfrm>
            <a:off x="3800771" y="6082048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8" name="テキスト ボックス 227">
            <a:extLst>
              <a:ext uri="{FF2B5EF4-FFF2-40B4-BE49-F238E27FC236}">
                <a16:creationId xmlns:a16="http://schemas.microsoft.com/office/drawing/2014/main" id="{96816CB6-491A-7720-87E7-719E22277646}"/>
              </a:ext>
            </a:extLst>
          </p:cNvPr>
          <p:cNvSpPr txBox="1"/>
          <p:nvPr/>
        </p:nvSpPr>
        <p:spPr>
          <a:xfrm>
            <a:off x="3674978" y="400928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9" name="テキスト ボックス 228">
            <a:extLst>
              <a:ext uri="{FF2B5EF4-FFF2-40B4-BE49-F238E27FC236}">
                <a16:creationId xmlns:a16="http://schemas.microsoft.com/office/drawing/2014/main" id="{9612B904-197E-940C-6BC3-2F2AE1D57AD0}"/>
              </a:ext>
            </a:extLst>
          </p:cNvPr>
          <p:cNvSpPr txBox="1"/>
          <p:nvPr/>
        </p:nvSpPr>
        <p:spPr>
          <a:xfrm>
            <a:off x="4498323" y="3983081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F41A5B43-DB01-F32B-8F98-7ABDB27C008B}"/>
              </a:ext>
            </a:extLst>
          </p:cNvPr>
          <p:cNvSpPr txBox="1"/>
          <p:nvPr/>
        </p:nvSpPr>
        <p:spPr>
          <a:xfrm>
            <a:off x="4517012" y="623705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722E95-EEC1-0D46-EB7B-2C7A7F35B1F4}"/>
              </a:ext>
            </a:extLst>
          </p:cNvPr>
          <p:cNvSpPr txBox="1"/>
          <p:nvPr/>
        </p:nvSpPr>
        <p:spPr>
          <a:xfrm>
            <a:off x="2868812" y="3064038"/>
            <a:ext cx="66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FF0000"/>
                </a:solidFill>
              </a:rPr>
              <a:t>比例の関係</a:t>
            </a:r>
          </a:p>
        </p:txBody>
      </p:sp>
    </p:spTree>
    <p:extLst>
      <p:ext uri="{BB962C8B-B14F-4D97-AF65-F5344CB8AC3E}">
        <p14:creationId xmlns:p14="http://schemas.microsoft.com/office/powerpoint/2010/main" val="107240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30" grpId="0" animBg="1"/>
      <p:bldP spid="31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187" grpId="0"/>
      <p:bldP spid="190" grpId="0"/>
      <p:bldP spid="191" grpId="0"/>
      <p:bldP spid="192" grpId="0"/>
      <p:bldP spid="193" grpId="0"/>
      <p:bldP spid="194" grpId="0"/>
      <p:bldP spid="195" grpId="0"/>
      <p:bldP spid="203" grpId="0"/>
      <p:bldP spid="204" grpId="0"/>
      <p:bldP spid="205" grpId="0"/>
      <p:bldP spid="206" grpId="0"/>
      <p:bldP spid="207" grpId="0"/>
      <p:bldP spid="208" grpId="0"/>
      <p:bldP spid="217" grpId="0" animBg="1"/>
      <p:bldP spid="219" grpId="0" animBg="1"/>
      <p:bldP spid="221" grpId="0" animBg="1"/>
      <p:bldP spid="222" grpId="0" animBg="1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AD261-CAD5-21BB-6DD7-C76F8670D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6">
            <a:extLst>
              <a:ext uri="{FF2B5EF4-FFF2-40B4-BE49-F238E27FC236}">
                <a16:creationId xmlns:a16="http://schemas.microsoft.com/office/drawing/2014/main" id="{AF1DDAF4-D383-AE60-EE28-00C567BBF166}"/>
              </a:ext>
            </a:extLst>
          </p:cNvPr>
          <p:cNvGraphicFramePr>
            <a:graphicFrameLocks noGrp="1"/>
          </p:cNvGraphicFramePr>
          <p:nvPr/>
        </p:nvGraphicFramePr>
        <p:xfrm>
          <a:off x="674912" y="4689017"/>
          <a:ext cx="1151084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4065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415932014"/>
                    </a:ext>
                  </a:extLst>
                </a:gridCol>
              </a:tblGrid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3" name="矢印: 下カーブ 2">
            <a:extLst>
              <a:ext uri="{FF2B5EF4-FFF2-40B4-BE49-F238E27FC236}">
                <a16:creationId xmlns:a16="http://schemas.microsoft.com/office/drawing/2014/main" id="{6A9D1602-F8C5-3CE8-2E3E-0AA558231145}"/>
              </a:ext>
            </a:extLst>
          </p:cNvPr>
          <p:cNvSpPr/>
          <p:nvPr/>
        </p:nvSpPr>
        <p:spPr>
          <a:xfrm>
            <a:off x="3769954" y="4380177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矢印: 下カーブ 27">
            <a:extLst>
              <a:ext uri="{FF2B5EF4-FFF2-40B4-BE49-F238E27FC236}">
                <a16:creationId xmlns:a16="http://schemas.microsoft.com/office/drawing/2014/main" id="{AD06E3D7-A337-70C4-0832-0A424B657D64}"/>
              </a:ext>
            </a:extLst>
          </p:cNvPr>
          <p:cNvSpPr/>
          <p:nvPr/>
        </p:nvSpPr>
        <p:spPr>
          <a:xfrm>
            <a:off x="3928484" y="4301280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矢印: 下カーブ 28">
            <a:extLst>
              <a:ext uri="{FF2B5EF4-FFF2-40B4-BE49-F238E27FC236}">
                <a16:creationId xmlns:a16="http://schemas.microsoft.com/office/drawing/2014/main" id="{11394EB5-3657-AA59-5EF4-A196C8801C9E}"/>
              </a:ext>
            </a:extLst>
          </p:cNvPr>
          <p:cNvSpPr/>
          <p:nvPr/>
        </p:nvSpPr>
        <p:spPr>
          <a:xfrm>
            <a:off x="6449782" y="4357862"/>
            <a:ext cx="3793673" cy="31998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矢印: 下カーブ 29">
            <a:extLst>
              <a:ext uri="{FF2B5EF4-FFF2-40B4-BE49-F238E27FC236}">
                <a16:creationId xmlns:a16="http://schemas.microsoft.com/office/drawing/2014/main" id="{3B461C37-439E-9D46-CEEB-AC91C428B67B}"/>
              </a:ext>
            </a:extLst>
          </p:cNvPr>
          <p:cNvSpPr/>
          <p:nvPr/>
        </p:nvSpPr>
        <p:spPr>
          <a:xfrm flipV="1">
            <a:off x="3769954" y="6028918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下カーブ 30">
            <a:extLst>
              <a:ext uri="{FF2B5EF4-FFF2-40B4-BE49-F238E27FC236}">
                <a16:creationId xmlns:a16="http://schemas.microsoft.com/office/drawing/2014/main" id="{C768237C-944E-036B-DBDF-BA0354037585}"/>
              </a:ext>
            </a:extLst>
          </p:cNvPr>
          <p:cNvSpPr/>
          <p:nvPr/>
        </p:nvSpPr>
        <p:spPr>
          <a:xfrm flipV="1">
            <a:off x="3928484" y="6028916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矢印: 下カーブ 31">
            <a:extLst>
              <a:ext uri="{FF2B5EF4-FFF2-40B4-BE49-F238E27FC236}">
                <a16:creationId xmlns:a16="http://schemas.microsoft.com/office/drawing/2014/main" id="{7CA2CEA0-9B17-64E5-4791-A3E1B5438A3D}"/>
              </a:ext>
            </a:extLst>
          </p:cNvPr>
          <p:cNvSpPr/>
          <p:nvPr/>
        </p:nvSpPr>
        <p:spPr>
          <a:xfrm flipV="1">
            <a:off x="6449782" y="6006602"/>
            <a:ext cx="3793673" cy="36989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45D5034-2BDD-D70F-6EBF-9387FDD04FF1}"/>
              </a:ext>
            </a:extLst>
          </p:cNvPr>
          <p:cNvSpPr txBox="1"/>
          <p:nvPr/>
        </p:nvSpPr>
        <p:spPr>
          <a:xfrm>
            <a:off x="4091968" y="439528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C3A1A7E-07A6-C9A0-3306-F77F4DF042CB}"/>
              </a:ext>
            </a:extLst>
          </p:cNvPr>
          <p:cNvSpPr txBox="1"/>
          <p:nvPr/>
        </p:nvSpPr>
        <p:spPr>
          <a:xfrm>
            <a:off x="7880655" y="601489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8A6FD0A-6F11-B8FC-9194-8CAE2088E06C}"/>
              </a:ext>
            </a:extLst>
          </p:cNvPr>
          <p:cNvSpPr txBox="1"/>
          <p:nvPr/>
        </p:nvSpPr>
        <p:spPr>
          <a:xfrm>
            <a:off x="3571924" y="472410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C2A0BD7-D674-47E9-4104-F3F11CD22BB4}"/>
              </a:ext>
            </a:extLst>
          </p:cNvPr>
          <p:cNvSpPr txBox="1"/>
          <p:nvPr/>
        </p:nvSpPr>
        <p:spPr>
          <a:xfrm>
            <a:off x="3330070" y="539437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100</a:t>
            </a:r>
            <a:endParaRPr kumimoji="1" lang="ja-JP" altLang="en-US" sz="4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B3442B0-AC5E-040B-B00C-FCCEC7E327D5}"/>
              </a:ext>
            </a:extLst>
          </p:cNvPr>
          <p:cNvSpPr txBox="1"/>
          <p:nvPr/>
        </p:nvSpPr>
        <p:spPr>
          <a:xfrm>
            <a:off x="4856848" y="477013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C45B6F1-61E1-6AA7-DBBE-B4BF45F75EB7}"/>
              </a:ext>
            </a:extLst>
          </p:cNvPr>
          <p:cNvSpPr txBox="1"/>
          <p:nvPr/>
        </p:nvSpPr>
        <p:spPr>
          <a:xfrm>
            <a:off x="4600349" y="539437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200</a:t>
            </a:r>
            <a:endParaRPr kumimoji="1" lang="ja-JP" altLang="en-US" sz="40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0779709-2248-5BD2-CBCA-2D35946DDD6A}"/>
              </a:ext>
            </a:extLst>
          </p:cNvPr>
          <p:cNvSpPr txBox="1"/>
          <p:nvPr/>
        </p:nvSpPr>
        <p:spPr>
          <a:xfrm>
            <a:off x="6141772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723CC4-D434-46FC-F142-FC0B4EEB91CB}"/>
              </a:ext>
            </a:extLst>
          </p:cNvPr>
          <p:cNvSpPr txBox="1"/>
          <p:nvPr/>
        </p:nvSpPr>
        <p:spPr>
          <a:xfrm>
            <a:off x="5892398" y="539437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300</a:t>
            </a:r>
            <a:endParaRPr kumimoji="1" lang="ja-JP" altLang="en-US" sz="4000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22F3F34-584E-EFC9-F3EE-49128BCEF5E1}"/>
              </a:ext>
            </a:extLst>
          </p:cNvPr>
          <p:cNvSpPr txBox="1"/>
          <p:nvPr/>
        </p:nvSpPr>
        <p:spPr>
          <a:xfrm>
            <a:off x="7426696" y="4727059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FC058BD-F5F3-A9ED-49DA-BF1868F3DE4A}"/>
              </a:ext>
            </a:extLst>
          </p:cNvPr>
          <p:cNvSpPr txBox="1"/>
          <p:nvPr/>
        </p:nvSpPr>
        <p:spPr>
          <a:xfrm>
            <a:off x="8711620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448725A6-A659-9495-4BFE-A9D92A49C601}"/>
              </a:ext>
            </a:extLst>
          </p:cNvPr>
          <p:cNvSpPr txBox="1"/>
          <p:nvPr/>
        </p:nvSpPr>
        <p:spPr>
          <a:xfrm>
            <a:off x="9996546" y="478223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29D0271C-85FC-C9C4-37C5-482C1CC1C227}"/>
              </a:ext>
            </a:extLst>
          </p:cNvPr>
          <p:cNvSpPr txBox="1"/>
          <p:nvPr/>
        </p:nvSpPr>
        <p:spPr>
          <a:xfrm>
            <a:off x="501651" y="4708787"/>
            <a:ext cx="2610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 ソフト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39AB24F-4E07-0BDA-65F5-632AF0428102}"/>
              </a:ext>
            </a:extLst>
          </p:cNvPr>
          <p:cNvSpPr txBox="1"/>
          <p:nvPr/>
        </p:nvSpPr>
        <p:spPr>
          <a:xfrm>
            <a:off x="937637" y="5416673"/>
            <a:ext cx="2097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代金 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円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9154B1C-2C85-77CE-B09C-A32CE0BA35B5}"/>
              </a:ext>
            </a:extLst>
          </p:cNvPr>
          <p:cNvSpPr txBox="1"/>
          <p:nvPr/>
        </p:nvSpPr>
        <p:spPr>
          <a:xfrm>
            <a:off x="5167061" y="4202294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571DD226-3EE6-A052-B153-6ED03BA20181}"/>
              </a:ext>
            </a:extLst>
          </p:cNvPr>
          <p:cNvSpPr txBox="1"/>
          <p:nvPr/>
        </p:nvSpPr>
        <p:spPr>
          <a:xfrm>
            <a:off x="4082795" y="585098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E2244F9F-977E-A508-DAD5-683E040C4B0A}"/>
              </a:ext>
            </a:extLst>
          </p:cNvPr>
          <p:cNvSpPr txBox="1"/>
          <p:nvPr/>
        </p:nvSpPr>
        <p:spPr>
          <a:xfrm>
            <a:off x="5222779" y="5968370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8AD9C9C8-81DE-93F4-DA74-C552BC2D0D71}"/>
              </a:ext>
            </a:extLst>
          </p:cNvPr>
          <p:cNvSpPr txBox="1"/>
          <p:nvPr/>
        </p:nvSpPr>
        <p:spPr>
          <a:xfrm>
            <a:off x="-213092" y="-88877"/>
            <a:ext cx="1033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</a:t>
            </a:r>
            <a:r>
              <a:rPr lang="ja-JP" altLang="en-US" sz="3600" b="1" dirty="0"/>
              <a:t>１個</a:t>
            </a:r>
            <a:r>
              <a:rPr lang="en-US" altLang="ja-JP" sz="3600" b="1" dirty="0"/>
              <a:t>100</a:t>
            </a:r>
            <a:r>
              <a:rPr lang="ja-JP" altLang="en-US" sz="3600" b="1" dirty="0"/>
              <a:t>円のソフトクリームの個数と代金の関係</a:t>
            </a:r>
            <a:endParaRPr kumimoji="1" lang="ja-JP" altLang="en-US" sz="4400" b="1" dirty="0"/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BFB70276-BB42-9FB3-7EC0-B93079D67767}"/>
              </a:ext>
            </a:extLst>
          </p:cNvPr>
          <p:cNvSpPr txBox="1"/>
          <p:nvPr/>
        </p:nvSpPr>
        <p:spPr>
          <a:xfrm>
            <a:off x="7828394" y="4155402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3569C9BC-8386-D7CD-FF3E-CF7FA8A819EB}"/>
              </a:ext>
            </a:extLst>
          </p:cNvPr>
          <p:cNvSpPr txBox="1"/>
          <p:nvPr/>
        </p:nvSpPr>
        <p:spPr>
          <a:xfrm>
            <a:off x="344252" y="3675907"/>
            <a:ext cx="3289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表にすると</a:t>
            </a:r>
            <a:endParaRPr kumimoji="1" lang="ja-JP" altLang="en-US" sz="4400" b="1" dirty="0"/>
          </a:p>
        </p:txBody>
      </p:sp>
      <p:pic>
        <p:nvPicPr>
          <p:cNvPr id="6" name="図 5" descr="容器, ボトル が含まれている画像&#10;&#10;自動的に生成された説明">
            <a:extLst>
              <a:ext uri="{FF2B5EF4-FFF2-40B4-BE49-F238E27FC236}">
                <a16:creationId xmlns:a16="http://schemas.microsoft.com/office/drawing/2014/main" id="{E69350C2-CB05-6C3E-A648-52B7F80AD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43" y="766005"/>
            <a:ext cx="420039" cy="776159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6E15982-B95E-EDCA-1AB6-A001DCFA6287}"/>
              </a:ext>
            </a:extLst>
          </p:cNvPr>
          <p:cNvSpPr txBox="1"/>
          <p:nvPr/>
        </p:nvSpPr>
        <p:spPr>
          <a:xfrm>
            <a:off x="3277711" y="2278664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100</a:t>
            </a:r>
            <a:r>
              <a:rPr kumimoji="1" lang="ja-JP" altLang="en-US" sz="3200" b="1" dirty="0"/>
              <a:t>円</a:t>
            </a:r>
          </a:p>
        </p:txBody>
      </p: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65E17F0A-89DB-1658-B21D-85BE1C150447}"/>
              </a:ext>
            </a:extLst>
          </p:cNvPr>
          <p:cNvGrpSpPr/>
          <p:nvPr/>
        </p:nvGrpSpPr>
        <p:grpSpPr>
          <a:xfrm>
            <a:off x="4696009" y="805283"/>
            <a:ext cx="843268" cy="822510"/>
            <a:chOff x="4358553" y="1491088"/>
            <a:chExt cx="843268" cy="822510"/>
          </a:xfrm>
        </p:grpSpPr>
        <p:pic>
          <p:nvPicPr>
            <p:cNvPr id="54" name="図 53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B21BD545-8C03-2E9F-4EB4-A504DB144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553" y="1491088"/>
              <a:ext cx="420039" cy="776159"/>
            </a:xfrm>
            <a:prstGeom prst="rect">
              <a:avLst/>
            </a:prstGeom>
          </p:spPr>
        </p:pic>
        <p:pic>
          <p:nvPicPr>
            <p:cNvPr id="55" name="図 54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EF21318F-64B2-FAF1-C679-DE96347F0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782" y="1537439"/>
              <a:ext cx="420039" cy="776159"/>
            </a:xfrm>
            <a:prstGeom prst="rect">
              <a:avLst/>
            </a:prstGeom>
          </p:spPr>
        </p:pic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11BF1981-679D-E1AF-A416-B5824572CA71}"/>
              </a:ext>
            </a:extLst>
          </p:cNvPr>
          <p:cNvGrpSpPr/>
          <p:nvPr/>
        </p:nvGrpSpPr>
        <p:grpSpPr>
          <a:xfrm>
            <a:off x="7162708" y="801923"/>
            <a:ext cx="836674" cy="1647692"/>
            <a:chOff x="6825252" y="1487728"/>
            <a:chExt cx="836674" cy="1647692"/>
          </a:xfrm>
        </p:grpSpPr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415E8583-AFD4-73BE-9DF1-986A529C331C}"/>
                </a:ext>
              </a:extLst>
            </p:cNvPr>
            <p:cNvGrpSpPr/>
            <p:nvPr/>
          </p:nvGrpSpPr>
          <p:grpSpPr>
            <a:xfrm>
              <a:off x="6831249" y="2319089"/>
              <a:ext cx="830677" cy="816331"/>
              <a:chOff x="5671401" y="1298899"/>
              <a:chExt cx="1081024" cy="1062354"/>
            </a:xfrm>
          </p:grpSpPr>
          <p:pic>
            <p:nvPicPr>
              <p:cNvPr id="64" name="図 63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2D7EAC7E-D45A-A946-E6EC-B7643102E1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1401" y="1298899"/>
                <a:ext cx="546629" cy="1010075"/>
              </a:xfrm>
              <a:prstGeom prst="rect">
                <a:avLst/>
              </a:prstGeom>
            </p:spPr>
          </p:pic>
          <p:pic>
            <p:nvPicPr>
              <p:cNvPr id="65" name="図 64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438B535B-CFB7-8459-5C7A-997BDB26A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5796" y="1351178"/>
                <a:ext cx="546629" cy="1010075"/>
              </a:xfrm>
              <a:prstGeom prst="rect">
                <a:avLst/>
              </a:prstGeom>
            </p:spPr>
          </p:pic>
        </p:grpSp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DAF44033-EE30-EE10-F1D4-8BB4D2EE1B3A}"/>
                </a:ext>
              </a:extLst>
            </p:cNvPr>
            <p:cNvGrpSpPr/>
            <p:nvPr/>
          </p:nvGrpSpPr>
          <p:grpSpPr>
            <a:xfrm>
              <a:off x="6825252" y="1487728"/>
              <a:ext cx="830677" cy="816331"/>
              <a:chOff x="5671401" y="1298899"/>
              <a:chExt cx="1081024" cy="1062354"/>
            </a:xfrm>
          </p:grpSpPr>
          <p:pic>
            <p:nvPicPr>
              <p:cNvPr id="67" name="図 66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161B16DD-5934-C8AD-BCC4-A9A62CEEA0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1401" y="1298899"/>
                <a:ext cx="546629" cy="1010075"/>
              </a:xfrm>
              <a:prstGeom prst="rect">
                <a:avLst/>
              </a:prstGeom>
            </p:spPr>
          </p:pic>
          <p:pic>
            <p:nvPicPr>
              <p:cNvPr id="68" name="図 67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185BC901-954F-7786-A577-98BD2B56D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5796" y="1351178"/>
                <a:ext cx="546629" cy="1010075"/>
              </a:xfrm>
              <a:prstGeom prst="rect">
                <a:avLst/>
              </a:prstGeom>
            </p:spPr>
          </p:pic>
        </p:grp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0238DBAB-40B7-EA83-201D-7E044DA278FD}"/>
              </a:ext>
            </a:extLst>
          </p:cNvPr>
          <p:cNvGrpSpPr/>
          <p:nvPr/>
        </p:nvGrpSpPr>
        <p:grpSpPr>
          <a:xfrm>
            <a:off x="6008857" y="782914"/>
            <a:ext cx="830677" cy="1640623"/>
            <a:chOff x="5671401" y="1468719"/>
            <a:chExt cx="830677" cy="1640623"/>
          </a:xfrm>
        </p:grpSpPr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1BAAB437-C1D1-17E0-50FB-5777178100CF}"/>
                </a:ext>
              </a:extLst>
            </p:cNvPr>
            <p:cNvGrpSpPr/>
            <p:nvPr/>
          </p:nvGrpSpPr>
          <p:grpSpPr>
            <a:xfrm>
              <a:off x="5671401" y="1468719"/>
              <a:ext cx="830677" cy="816331"/>
              <a:chOff x="5671401" y="1298899"/>
              <a:chExt cx="1081024" cy="1062354"/>
            </a:xfrm>
          </p:grpSpPr>
          <p:pic>
            <p:nvPicPr>
              <p:cNvPr id="56" name="図 55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4B761CF-243C-9CEC-7892-F9797E801A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1401" y="1298899"/>
                <a:ext cx="546629" cy="1010075"/>
              </a:xfrm>
              <a:prstGeom prst="rect">
                <a:avLst/>
              </a:prstGeom>
            </p:spPr>
          </p:pic>
          <p:pic>
            <p:nvPicPr>
              <p:cNvPr id="57" name="図 56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E45C31E5-7B09-0938-E81D-D2426D7DD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5796" y="1351178"/>
                <a:ext cx="546629" cy="1010075"/>
              </a:xfrm>
              <a:prstGeom prst="rect">
                <a:avLst/>
              </a:prstGeom>
            </p:spPr>
          </p:pic>
        </p:grpSp>
        <p:pic>
          <p:nvPicPr>
            <p:cNvPr id="69" name="図 68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2F32024D-CE5C-0F33-0FAA-132C237EB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401" y="2333183"/>
              <a:ext cx="420039" cy="776159"/>
            </a:xfrm>
            <a:prstGeom prst="rect">
              <a:avLst/>
            </a:prstGeom>
          </p:spPr>
        </p:pic>
      </p:grp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D99D8FD0-0894-7A7C-11D9-1C56BEC085FA}"/>
              </a:ext>
            </a:extLst>
          </p:cNvPr>
          <p:cNvSpPr txBox="1"/>
          <p:nvPr/>
        </p:nvSpPr>
        <p:spPr>
          <a:xfrm>
            <a:off x="8438999" y="5371756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500</a:t>
            </a:r>
            <a:endParaRPr kumimoji="1" lang="ja-JP" altLang="en-US" sz="4000" b="1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C9D09090-A64F-183F-6B21-2859F5126D3D}"/>
              </a:ext>
            </a:extLst>
          </p:cNvPr>
          <p:cNvSpPr txBox="1"/>
          <p:nvPr/>
        </p:nvSpPr>
        <p:spPr>
          <a:xfrm>
            <a:off x="7088273" y="5416673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400</a:t>
            </a:r>
            <a:endParaRPr kumimoji="1" lang="ja-JP" altLang="en-US" sz="4000" b="1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190A7E6C-0815-618F-5DE4-0BA20236A907}"/>
              </a:ext>
            </a:extLst>
          </p:cNvPr>
          <p:cNvSpPr txBox="1"/>
          <p:nvPr/>
        </p:nvSpPr>
        <p:spPr>
          <a:xfrm>
            <a:off x="9703196" y="5393910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600</a:t>
            </a:r>
            <a:endParaRPr kumimoji="1" lang="ja-JP" altLang="en-US" sz="4000" b="1" dirty="0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37E82338-261C-177D-13AE-1C047D38FC3E}"/>
              </a:ext>
            </a:extLst>
          </p:cNvPr>
          <p:cNvSpPr txBox="1"/>
          <p:nvPr/>
        </p:nvSpPr>
        <p:spPr>
          <a:xfrm>
            <a:off x="4646702" y="2269798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200</a:t>
            </a:r>
            <a:r>
              <a:rPr kumimoji="1" lang="ja-JP" altLang="en-US" sz="3200" b="1" dirty="0"/>
              <a:t>円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235D5989-33B6-1AA1-D1A0-B259A183ED5C}"/>
              </a:ext>
            </a:extLst>
          </p:cNvPr>
          <p:cNvSpPr txBox="1"/>
          <p:nvPr/>
        </p:nvSpPr>
        <p:spPr>
          <a:xfrm>
            <a:off x="5966070" y="2269798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300</a:t>
            </a:r>
            <a:r>
              <a:rPr kumimoji="1" lang="ja-JP" altLang="en-US" sz="3200" b="1" dirty="0"/>
              <a:t>円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6A5E6B96-8D7E-06EF-D829-3B5CFC3490F2}"/>
              </a:ext>
            </a:extLst>
          </p:cNvPr>
          <p:cNvSpPr txBox="1"/>
          <p:nvPr/>
        </p:nvSpPr>
        <p:spPr>
          <a:xfrm>
            <a:off x="7153771" y="2282665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400</a:t>
            </a:r>
            <a:r>
              <a:rPr kumimoji="1" lang="ja-JP" altLang="en-US" sz="3200" b="1" dirty="0"/>
              <a:t>円</a:t>
            </a:r>
          </a:p>
        </p:txBody>
      </p:sp>
      <p:grpSp>
        <p:nvGrpSpPr>
          <p:cNvPr id="193" name="グループ化 192">
            <a:extLst>
              <a:ext uri="{FF2B5EF4-FFF2-40B4-BE49-F238E27FC236}">
                <a16:creationId xmlns:a16="http://schemas.microsoft.com/office/drawing/2014/main" id="{6DB71E7D-7643-77D3-033C-E2A9CD8BE5A4}"/>
              </a:ext>
            </a:extLst>
          </p:cNvPr>
          <p:cNvGrpSpPr/>
          <p:nvPr/>
        </p:nvGrpSpPr>
        <p:grpSpPr>
          <a:xfrm>
            <a:off x="8507057" y="801923"/>
            <a:ext cx="836674" cy="2449534"/>
            <a:chOff x="8169601" y="1487728"/>
            <a:chExt cx="836674" cy="2449534"/>
          </a:xfrm>
        </p:grpSpPr>
        <p:grpSp>
          <p:nvGrpSpPr>
            <p:cNvPr id="83" name="グループ化 82">
              <a:extLst>
                <a:ext uri="{FF2B5EF4-FFF2-40B4-BE49-F238E27FC236}">
                  <a16:creationId xmlns:a16="http://schemas.microsoft.com/office/drawing/2014/main" id="{0EB18350-BF95-FE8F-1FDD-E83C4C5288CC}"/>
                </a:ext>
              </a:extLst>
            </p:cNvPr>
            <p:cNvGrpSpPr/>
            <p:nvPr/>
          </p:nvGrpSpPr>
          <p:grpSpPr>
            <a:xfrm>
              <a:off x="8169601" y="1487728"/>
              <a:ext cx="836674" cy="1647692"/>
              <a:chOff x="6825252" y="1487728"/>
              <a:chExt cx="836674" cy="1647692"/>
            </a:xfrm>
          </p:grpSpPr>
          <p:grpSp>
            <p:nvGrpSpPr>
              <p:cNvPr id="84" name="グループ化 83">
                <a:extLst>
                  <a:ext uri="{FF2B5EF4-FFF2-40B4-BE49-F238E27FC236}">
                    <a16:creationId xmlns:a16="http://schemas.microsoft.com/office/drawing/2014/main" id="{76981CE7-B627-36A7-B061-92424B3EA367}"/>
                  </a:ext>
                </a:extLst>
              </p:cNvPr>
              <p:cNvGrpSpPr/>
              <p:nvPr/>
            </p:nvGrpSpPr>
            <p:grpSpPr>
              <a:xfrm>
                <a:off x="6831249" y="2319089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88" name="図 87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3820AB6E-6041-E9B8-AC2A-3BA557DC4B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89" name="図 88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73AB916E-CD6D-C27B-C6DA-ECD40D2418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7DF64756-FBA8-8054-7FF9-FEDA3D525EA4}"/>
                  </a:ext>
                </a:extLst>
              </p:cNvPr>
              <p:cNvGrpSpPr/>
              <p:nvPr/>
            </p:nvGrpSpPr>
            <p:grpSpPr>
              <a:xfrm>
                <a:off x="6825252" y="1487728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86" name="図 85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9AA3A07D-3387-4231-5D33-EADE55F747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87" name="図 86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BD83C3E1-9940-A3BB-1153-7AA155C653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8" name="図 187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0792FFD0-51F5-47E4-DA53-A170BAA2E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133" y="3161103"/>
              <a:ext cx="420039" cy="776159"/>
            </a:xfrm>
            <a:prstGeom prst="rect">
              <a:avLst/>
            </a:prstGeom>
          </p:spPr>
        </p:pic>
      </p:grpSp>
      <p:grpSp>
        <p:nvGrpSpPr>
          <p:cNvPr id="192" name="グループ化 191">
            <a:extLst>
              <a:ext uri="{FF2B5EF4-FFF2-40B4-BE49-F238E27FC236}">
                <a16:creationId xmlns:a16="http://schemas.microsoft.com/office/drawing/2014/main" id="{BCBE9818-60D0-4701-B41B-3F1B67CE45F6}"/>
              </a:ext>
            </a:extLst>
          </p:cNvPr>
          <p:cNvGrpSpPr/>
          <p:nvPr/>
        </p:nvGrpSpPr>
        <p:grpSpPr>
          <a:xfrm>
            <a:off x="9817216" y="781704"/>
            <a:ext cx="869442" cy="2455944"/>
            <a:chOff x="9479760" y="1467509"/>
            <a:chExt cx="869442" cy="2455944"/>
          </a:xfrm>
        </p:grpSpPr>
        <p:grpSp>
          <p:nvGrpSpPr>
            <p:cNvPr id="90" name="グループ化 89">
              <a:extLst>
                <a:ext uri="{FF2B5EF4-FFF2-40B4-BE49-F238E27FC236}">
                  <a16:creationId xmlns:a16="http://schemas.microsoft.com/office/drawing/2014/main" id="{1D0DAAE6-4A7E-6F99-74B5-AC18FD54EF3B}"/>
                </a:ext>
              </a:extLst>
            </p:cNvPr>
            <p:cNvGrpSpPr/>
            <p:nvPr/>
          </p:nvGrpSpPr>
          <p:grpSpPr>
            <a:xfrm>
              <a:off x="9479760" y="1467509"/>
              <a:ext cx="836674" cy="1647692"/>
              <a:chOff x="6825252" y="1487728"/>
              <a:chExt cx="836674" cy="1647692"/>
            </a:xfrm>
          </p:grpSpPr>
          <p:grpSp>
            <p:nvGrpSpPr>
              <p:cNvPr id="91" name="グループ化 90">
                <a:extLst>
                  <a:ext uri="{FF2B5EF4-FFF2-40B4-BE49-F238E27FC236}">
                    <a16:creationId xmlns:a16="http://schemas.microsoft.com/office/drawing/2014/main" id="{1AC7FFDB-82D1-C711-AB84-277D557EDE73}"/>
                  </a:ext>
                </a:extLst>
              </p:cNvPr>
              <p:cNvGrpSpPr/>
              <p:nvPr/>
            </p:nvGrpSpPr>
            <p:grpSpPr>
              <a:xfrm>
                <a:off x="6831249" y="2319089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95" name="図 94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79504906-E54E-BA4D-054C-E3F905F0F4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118" name="図 117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E260B8C6-6483-54BB-338B-974685861E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  <p:grpSp>
            <p:nvGrpSpPr>
              <p:cNvPr id="92" name="グループ化 91">
                <a:extLst>
                  <a:ext uri="{FF2B5EF4-FFF2-40B4-BE49-F238E27FC236}">
                    <a16:creationId xmlns:a16="http://schemas.microsoft.com/office/drawing/2014/main" id="{B38CA97B-BCC2-73AD-25DF-C34F8C99DB76}"/>
                  </a:ext>
                </a:extLst>
              </p:cNvPr>
              <p:cNvGrpSpPr/>
              <p:nvPr/>
            </p:nvGrpSpPr>
            <p:grpSpPr>
              <a:xfrm>
                <a:off x="6825252" y="1487728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93" name="図 92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85DF8910-64F7-0249-0860-44CD514760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94" name="図 93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2361538A-AE89-F215-CCA0-0DF75812EC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9" name="グループ化 188">
              <a:extLst>
                <a:ext uri="{FF2B5EF4-FFF2-40B4-BE49-F238E27FC236}">
                  <a16:creationId xmlns:a16="http://schemas.microsoft.com/office/drawing/2014/main" id="{692E2E36-70A1-0C9A-ABA0-76602CF2096C}"/>
                </a:ext>
              </a:extLst>
            </p:cNvPr>
            <p:cNvGrpSpPr/>
            <p:nvPr/>
          </p:nvGrpSpPr>
          <p:grpSpPr>
            <a:xfrm>
              <a:off x="9505934" y="3100943"/>
              <a:ext cx="843268" cy="822510"/>
              <a:chOff x="4358553" y="1491088"/>
              <a:chExt cx="843268" cy="822510"/>
            </a:xfrm>
          </p:grpSpPr>
          <p:pic>
            <p:nvPicPr>
              <p:cNvPr id="190" name="図 189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DACF3661-B480-69D3-D1DC-95945E975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553" y="1491088"/>
                <a:ext cx="420039" cy="776159"/>
              </a:xfrm>
              <a:prstGeom prst="rect">
                <a:avLst/>
              </a:prstGeom>
            </p:spPr>
          </p:pic>
          <p:pic>
            <p:nvPicPr>
              <p:cNvPr id="191" name="図 190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A887719C-DF12-3172-1ADA-3495CDFCE3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1782" y="1537439"/>
                <a:ext cx="420039" cy="776159"/>
              </a:xfrm>
              <a:prstGeom prst="rect">
                <a:avLst/>
              </a:prstGeom>
            </p:spPr>
          </p:pic>
        </p:grpSp>
      </p:grp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72A4AB0D-6704-CF5A-3F23-8F03A45E9820}"/>
              </a:ext>
            </a:extLst>
          </p:cNvPr>
          <p:cNvSpPr txBox="1"/>
          <p:nvPr/>
        </p:nvSpPr>
        <p:spPr>
          <a:xfrm>
            <a:off x="8382832" y="2303480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500</a:t>
            </a:r>
            <a:r>
              <a:rPr kumimoji="1" lang="ja-JP" altLang="en-US" sz="3200" b="1" dirty="0"/>
              <a:t>円</a:t>
            </a: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D21EC4A7-A7A1-18B9-E302-CC179BC86276}"/>
              </a:ext>
            </a:extLst>
          </p:cNvPr>
          <p:cNvSpPr txBox="1"/>
          <p:nvPr/>
        </p:nvSpPr>
        <p:spPr>
          <a:xfrm>
            <a:off x="9660840" y="2259640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600</a:t>
            </a:r>
            <a:r>
              <a:rPr kumimoji="1" lang="ja-JP" altLang="en-US" sz="3200" b="1" dirty="0"/>
              <a:t>円</a:t>
            </a:r>
          </a:p>
        </p:txBody>
      </p:sp>
      <p:grpSp>
        <p:nvGrpSpPr>
          <p:cNvPr id="196" name="グループ化 195">
            <a:extLst>
              <a:ext uri="{FF2B5EF4-FFF2-40B4-BE49-F238E27FC236}">
                <a16:creationId xmlns:a16="http://schemas.microsoft.com/office/drawing/2014/main" id="{0895CA6B-8FD3-3CCC-0BB9-4E54BF028C68}"/>
              </a:ext>
            </a:extLst>
          </p:cNvPr>
          <p:cNvGrpSpPr/>
          <p:nvPr/>
        </p:nvGrpSpPr>
        <p:grpSpPr>
          <a:xfrm>
            <a:off x="11073071" y="4728304"/>
            <a:ext cx="714302" cy="1355560"/>
            <a:chOff x="10735615" y="4728304"/>
            <a:chExt cx="714302" cy="1355560"/>
          </a:xfrm>
        </p:grpSpPr>
        <p:sp>
          <p:nvSpPr>
            <p:cNvPr id="197" name="テキスト ボックス 196">
              <a:extLst>
                <a:ext uri="{FF2B5EF4-FFF2-40B4-BE49-F238E27FC236}">
                  <a16:creationId xmlns:a16="http://schemas.microsoft.com/office/drawing/2014/main" id="{752A6480-57A7-0BD2-A7B1-D183CE57BFFE}"/>
                </a:ext>
              </a:extLst>
            </p:cNvPr>
            <p:cNvSpPr txBox="1"/>
            <p:nvPr/>
          </p:nvSpPr>
          <p:spPr>
            <a:xfrm>
              <a:off x="10735615" y="472830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  <p:sp>
          <p:nvSpPr>
            <p:cNvPr id="198" name="テキスト ボックス 197">
              <a:extLst>
                <a:ext uri="{FF2B5EF4-FFF2-40B4-BE49-F238E27FC236}">
                  <a16:creationId xmlns:a16="http://schemas.microsoft.com/office/drawing/2014/main" id="{678ECDF9-6E98-7270-11B5-10A8E6D09B1B}"/>
                </a:ext>
              </a:extLst>
            </p:cNvPr>
            <p:cNvSpPr txBox="1"/>
            <p:nvPr/>
          </p:nvSpPr>
          <p:spPr>
            <a:xfrm>
              <a:off x="10752290" y="5375978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</p:grpSp>
      <p:sp>
        <p:nvSpPr>
          <p:cNvPr id="199" name="矢印: 下カーブ 198">
            <a:extLst>
              <a:ext uri="{FF2B5EF4-FFF2-40B4-BE49-F238E27FC236}">
                <a16:creationId xmlns:a16="http://schemas.microsoft.com/office/drawing/2014/main" id="{8E685A24-8321-3C38-6ECD-3BDDFDD82BA9}"/>
              </a:ext>
            </a:extLst>
          </p:cNvPr>
          <p:cNvSpPr/>
          <p:nvPr/>
        </p:nvSpPr>
        <p:spPr>
          <a:xfrm>
            <a:off x="3777627" y="539444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0" name="矢印: 下カーブ 199">
            <a:extLst>
              <a:ext uri="{FF2B5EF4-FFF2-40B4-BE49-F238E27FC236}">
                <a16:creationId xmlns:a16="http://schemas.microsoft.com/office/drawing/2014/main" id="{B2D759C2-EFAF-6735-2688-6B840C0C97A1}"/>
              </a:ext>
            </a:extLst>
          </p:cNvPr>
          <p:cNvSpPr/>
          <p:nvPr/>
        </p:nvSpPr>
        <p:spPr>
          <a:xfrm flipV="1">
            <a:off x="3867700" y="2743058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1" name="テキスト ボックス 200">
            <a:extLst>
              <a:ext uri="{FF2B5EF4-FFF2-40B4-BE49-F238E27FC236}">
                <a16:creationId xmlns:a16="http://schemas.microsoft.com/office/drawing/2014/main" id="{E1882BDD-984F-5E43-7947-73B68AD88266}"/>
              </a:ext>
            </a:extLst>
          </p:cNvPr>
          <p:cNvSpPr txBox="1"/>
          <p:nvPr/>
        </p:nvSpPr>
        <p:spPr>
          <a:xfrm>
            <a:off x="4125534" y="2589301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02" name="テキスト ボックス 201">
            <a:extLst>
              <a:ext uri="{FF2B5EF4-FFF2-40B4-BE49-F238E27FC236}">
                <a16:creationId xmlns:a16="http://schemas.microsoft.com/office/drawing/2014/main" id="{C25C9B06-5ABB-7AAA-AF3B-CF6CB309EC8D}"/>
              </a:ext>
            </a:extLst>
          </p:cNvPr>
          <p:cNvSpPr txBox="1"/>
          <p:nvPr/>
        </p:nvSpPr>
        <p:spPr>
          <a:xfrm>
            <a:off x="3999741" y="516540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03" name="矢印: 下カーブ 202">
            <a:extLst>
              <a:ext uri="{FF2B5EF4-FFF2-40B4-BE49-F238E27FC236}">
                <a16:creationId xmlns:a16="http://schemas.microsoft.com/office/drawing/2014/main" id="{5FEFDEBB-365E-ADC8-4A27-87944ED1BDB5}"/>
              </a:ext>
            </a:extLst>
          </p:cNvPr>
          <p:cNvSpPr/>
          <p:nvPr/>
        </p:nvSpPr>
        <p:spPr>
          <a:xfrm>
            <a:off x="3776439" y="381735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4" name="矢印: 下カーブ 203">
            <a:extLst>
              <a:ext uri="{FF2B5EF4-FFF2-40B4-BE49-F238E27FC236}">
                <a16:creationId xmlns:a16="http://schemas.microsoft.com/office/drawing/2014/main" id="{169AADE9-42D6-9755-27D7-AEA0EA5897F1}"/>
              </a:ext>
            </a:extLst>
          </p:cNvPr>
          <p:cNvSpPr/>
          <p:nvPr/>
        </p:nvSpPr>
        <p:spPr>
          <a:xfrm flipV="1">
            <a:off x="3864609" y="2806901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2FBD5B5D-2C9B-1BDE-BA19-34146D7E0929}"/>
              </a:ext>
            </a:extLst>
          </p:cNvPr>
          <p:cNvSpPr txBox="1"/>
          <p:nvPr/>
        </p:nvSpPr>
        <p:spPr>
          <a:xfrm>
            <a:off x="4756632" y="26060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8737B696-C8DA-D6A2-24FB-5038C6FB97FC}"/>
              </a:ext>
            </a:extLst>
          </p:cNvPr>
          <p:cNvSpPr txBox="1"/>
          <p:nvPr/>
        </p:nvSpPr>
        <p:spPr>
          <a:xfrm>
            <a:off x="4830418" y="303716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3CCCA07-BB59-EAEE-0A07-A42075791C07}"/>
              </a:ext>
            </a:extLst>
          </p:cNvPr>
          <p:cNvSpPr txBox="1"/>
          <p:nvPr/>
        </p:nvSpPr>
        <p:spPr>
          <a:xfrm>
            <a:off x="2017580" y="2891465"/>
            <a:ext cx="66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FF0000"/>
                </a:solidFill>
              </a:rPr>
              <a:t>比例の関係</a:t>
            </a:r>
          </a:p>
        </p:txBody>
      </p:sp>
    </p:spTree>
    <p:extLst>
      <p:ext uri="{BB962C8B-B14F-4D97-AF65-F5344CB8AC3E}">
        <p14:creationId xmlns:p14="http://schemas.microsoft.com/office/powerpoint/2010/main" val="86874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50" grpId="0"/>
      <p:bldP spid="52" grpId="0"/>
      <p:bldP spid="53" grpId="0"/>
      <p:bldP spid="58" grpId="0"/>
      <p:bldP spid="59" grpId="0"/>
      <p:bldP spid="60" grpId="0"/>
      <p:bldP spid="61" grpId="0"/>
      <p:bldP spid="181" grpId="0"/>
      <p:bldP spid="187" grpId="0"/>
      <p:bldP spid="27" grpId="0"/>
      <p:bldP spid="70" grpId="0"/>
      <p:bldP spid="71" grpId="0"/>
      <p:bldP spid="72" grpId="0"/>
      <p:bldP spid="73" grpId="0"/>
      <p:bldP spid="78" grpId="0"/>
      <p:bldP spid="79" grpId="0"/>
      <p:bldP spid="194" grpId="0"/>
      <p:bldP spid="195" grpId="0"/>
      <p:bldP spid="199" grpId="0" animBg="1"/>
      <p:bldP spid="200" grpId="0" animBg="1"/>
      <p:bldP spid="201" grpId="0"/>
      <p:bldP spid="202" grpId="0"/>
      <p:bldP spid="203" grpId="0" animBg="1"/>
      <p:bldP spid="204" grpId="0" animBg="1"/>
      <p:bldP spid="205" grpId="0"/>
      <p:bldP spid="206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614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A67D969-D268-4D1C-BE2D-13F487319898}"/>
              </a:ext>
            </a:extLst>
          </p:cNvPr>
          <p:cNvSpPr txBox="1"/>
          <p:nvPr/>
        </p:nvSpPr>
        <p:spPr>
          <a:xfrm>
            <a:off x="48808" y="3033549"/>
            <a:ext cx="68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/>
              <a:t>水そうに水を入れたときの，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59693C1-9551-4AAA-9FDA-1159A236FD37}"/>
              </a:ext>
            </a:extLst>
          </p:cNvPr>
          <p:cNvSpPr txBox="1"/>
          <p:nvPr/>
        </p:nvSpPr>
        <p:spPr>
          <a:xfrm>
            <a:off x="2117997" y="35924"/>
            <a:ext cx="9392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ともなって変わる</a:t>
            </a:r>
            <a:r>
              <a:rPr kumimoji="1" lang="en-US" altLang="ja-JP" sz="4000" dirty="0"/>
              <a:t>2</a:t>
            </a:r>
            <a:r>
              <a:rPr kumimoji="1" lang="ja-JP" altLang="en-US" sz="4000" dirty="0"/>
              <a:t>つの数量は何と何？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D3D3D63-8ABC-442D-A672-06AF820C4621}"/>
              </a:ext>
            </a:extLst>
          </p:cNvPr>
          <p:cNvSpPr txBox="1"/>
          <p:nvPr/>
        </p:nvSpPr>
        <p:spPr>
          <a:xfrm>
            <a:off x="7070273" y="2927653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時間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AACA739-D3F5-457B-8756-3A97ABA34C1B}"/>
              </a:ext>
            </a:extLst>
          </p:cNvPr>
          <p:cNvSpPr/>
          <p:nvPr/>
        </p:nvSpPr>
        <p:spPr>
          <a:xfrm>
            <a:off x="6707421" y="2830141"/>
            <a:ext cx="1936292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BAB1EF45-2359-4C64-9CF6-03CF8EBCB9C9}"/>
              </a:ext>
            </a:extLst>
          </p:cNvPr>
          <p:cNvSpPr/>
          <p:nvPr/>
        </p:nvSpPr>
        <p:spPr>
          <a:xfrm>
            <a:off x="9544597" y="2790830"/>
            <a:ext cx="2194594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211F6F7-2A62-4632-8844-8035A303FA15}"/>
              </a:ext>
            </a:extLst>
          </p:cNvPr>
          <p:cNvSpPr txBox="1"/>
          <p:nvPr/>
        </p:nvSpPr>
        <p:spPr>
          <a:xfrm>
            <a:off x="9544597" y="2888342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水の深さ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96BD68B-B5D4-477B-824A-B80CD52502C4}"/>
              </a:ext>
            </a:extLst>
          </p:cNvPr>
          <p:cNvSpPr txBox="1"/>
          <p:nvPr/>
        </p:nvSpPr>
        <p:spPr>
          <a:xfrm>
            <a:off x="8745341" y="291509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graphicFrame>
        <p:nvGraphicFramePr>
          <p:cNvPr id="44" name="表 6">
            <a:extLst>
              <a:ext uri="{FF2B5EF4-FFF2-40B4-BE49-F238E27FC236}">
                <a16:creationId xmlns:a16="http://schemas.microsoft.com/office/drawing/2014/main" id="{A2D93F8F-AD05-45E1-B6B2-8E7761B58CEF}"/>
              </a:ext>
            </a:extLst>
          </p:cNvPr>
          <p:cNvGraphicFramePr>
            <a:graphicFrameLocks noGrp="1"/>
          </p:cNvGraphicFramePr>
          <p:nvPr/>
        </p:nvGraphicFramePr>
        <p:xfrm>
          <a:off x="167054" y="4292889"/>
          <a:ext cx="11807063" cy="1975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74783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4128542787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1086556370"/>
                    </a:ext>
                  </a:extLst>
                </a:gridCol>
              </a:tblGrid>
              <a:tr h="987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987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7E350435-43E0-4EA5-9A47-38854BA7FDF5}"/>
              </a:ext>
            </a:extLst>
          </p:cNvPr>
          <p:cNvGrpSpPr/>
          <p:nvPr/>
        </p:nvGrpSpPr>
        <p:grpSpPr>
          <a:xfrm>
            <a:off x="391808" y="1180475"/>
            <a:ext cx="6167158" cy="1756093"/>
            <a:chOff x="245125" y="1289336"/>
            <a:chExt cx="11145460" cy="3173660"/>
          </a:xfrm>
        </p:grpSpPr>
        <p:pic>
          <p:nvPicPr>
            <p:cNvPr id="51" name="図 50" descr="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0EC8378C-9C65-4A08-A764-C512DAAB4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5125" y="1455127"/>
              <a:ext cx="983798" cy="1803898"/>
            </a:xfrm>
            <a:prstGeom prst="rect">
              <a:avLst/>
            </a:prstGeom>
          </p:spPr>
        </p:pic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46525011-AFB7-4D3B-A3C4-5A85DE17ADE5}"/>
                </a:ext>
              </a:extLst>
            </p:cNvPr>
            <p:cNvSpPr/>
            <p:nvPr/>
          </p:nvSpPr>
          <p:spPr>
            <a:xfrm>
              <a:off x="597876" y="4122329"/>
              <a:ext cx="1800000" cy="273335"/>
            </a:xfrm>
            <a:prstGeom prst="rect">
              <a:avLst/>
            </a:prstGeom>
            <a:solidFill>
              <a:srgbClr val="89E0F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9E302824-CFF5-4F01-814D-4CD9EE19AA3E}"/>
                </a:ext>
              </a:extLst>
            </p:cNvPr>
            <p:cNvCxnSpPr>
              <a:cxnSpLocks/>
            </p:cNvCxnSpPr>
            <p:nvPr/>
          </p:nvCxnSpPr>
          <p:spPr>
            <a:xfrm>
              <a:off x="589085" y="4378569"/>
              <a:ext cx="1800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2AF7EE15-269D-4AF3-8ECD-6D69688C1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877" y="2602523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AF8DDF7D-47EC-4B9A-A38B-345B0558A0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9101" y="2602523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6" name="図 55" descr="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3DD98110-9ADA-4791-AE20-F08A005AD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39883" y="1489967"/>
              <a:ext cx="983798" cy="1803898"/>
            </a:xfrm>
            <a:prstGeom prst="rect">
              <a:avLst/>
            </a:prstGeom>
          </p:spPr>
        </p:pic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39AC8EC7-005D-4F1F-97CF-D23DC80D1CC2}"/>
                </a:ext>
              </a:extLst>
            </p:cNvPr>
            <p:cNvSpPr/>
            <p:nvPr/>
          </p:nvSpPr>
          <p:spPr>
            <a:xfrm>
              <a:off x="3639874" y="3901308"/>
              <a:ext cx="1800000" cy="525691"/>
            </a:xfrm>
            <a:prstGeom prst="rect">
              <a:avLst/>
            </a:prstGeom>
            <a:solidFill>
              <a:srgbClr val="89E0F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3CB2A10C-538E-4A07-A9C1-7385F788B8E3}"/>
                </a:ext>
              </a:extLst>
            </p:cNvPr>
            <p:cNvCxnSpPr>
              <a:cxnSpLocks/>
            </p:cNvCxnSpPr>
            <p:nvPr/>
          </p:nvCxnSpPr>
          <p:spPr>
            <a:xfrm>
              <a:off x="3639875" y="4413409"/>
              <a:ext cx="1800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BABBA750-1286-4E4A-9E26-8BDCA833AB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9875" y="2637363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C4A19370-7908-463F-A873-588FC38D58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9875" y="2659098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1" name="図 60" descr="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7729C44B-7D88-4994-8005-075B22D7B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09240" y="1436067"/>
              <a:ext cx="983798" cy="1803898"/>
            </a:xfrm>
            <a:prstGeom prst="rect">
              <a:avLst/>
            </a:prstGeom>
          </p:spPr>
        </p:pic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F29DF873-D293-4013-89E3-FBC6CC9B8B05}"/>
                </a:ext>
              </a:extLst>
            </p:cNvPr>
            <p:cNvSpPr/>
            <p:nvPr/>
          </p:nvSpPr>
          <p:spPr>
            <a:xfrm>
              <a:off x="6597160" y="3632298"/>
              <a:ext cx="1800000" cy="744820"/>
            </a:xfrm>
            <a:prstGeom prst="rect">
              <a:avLst/>
            </a:prstGeom>
            <a:solidFill>
              <a:srgbClr val="89E0F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0285010D-526A-4763-A273-47D4D267CE0A}"/>
                </a:ext>
              </a:extLst>
            </p:cNvPr>
            <p:cNvCxnSpPr>
              <a:cxnSpLocks/>
            </p:cNvCxnSpPr>
            <p:nvPr/>
          </p:nvCxnSpPr>
          <p:spPr>
            <a:xfrm>
              <a:off x="6597161" y="4359509"/>
              <a:ext cx="1800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ABE20C97-4693-4EE6-9807-F3FC9C3E31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97161" y="2583463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C234219B-9428-47E7-B084-DD99D5FA9B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7161" y="2591768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C8A44759-2CCB-42F1-9F6D-FB18F0AC369A}"/>
                </a:ext>
              </a:extLst>
            </p:cNvPr>
            <p:cNvSpPr txBox="1"/>
            <p:nvPr/>
          </p:nvSpPr>
          <p:spPr>
            <a:xfrm>
              <a:off x="1283802" y="1351673"/>
              <a:ext cx="982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/>
                <a:t>1</a:t>
              </a:r>
              <a:r>
                <a:rPr kumimoji="1" lang="ja-JP" altLang="en-US" sz="4000" dirty="0"/>
                <a:t>分</a:t>
              </a: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C9D84DF8-0920-4F91-913C-32962716DB02}"/>
                </a:ext>
              </a:extLst>
            </p:cNvPr>
            <p:cNvSpPr txBox="1"/>
            <p:nvPr/>
          </p:nvSpPr>
          <p:spPr>
            <a:xfrm>
              <a:off x="4281021" y="1351673"/>
              <a:ext cx="982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/>
                <a:t>2</a:t>
              </a:r>
              <a:r>
                <a:rPr kumimoji="1" lang="ja-JP" altLang="en-US" sz="4000" dirty="0"/>
                <a:t>分</a:t>
              </a: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CF138589-C7E2-44CA-B582-EE4A07F5710D}"/>
                </a:ext>
              </a:extLst>
            </p:cNvPr>
            <p:cNvSpPr txBox="1"/>
            <p:nvPr/>
          </p:nvSpPr>
          <p:spPr>
            <a:xfrm>
              <a:off x="7185680" y="1289336"/>
              <a:ext cx="982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/>
                <a:t>3</a:t>
              </a:r>
              <a:r>
                <a:rPr kumimoji="1" lang="ja-JP" altLang="en-US" sz="4000" dirty="0"/>
                <a:t>分</a:t>
              </a: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36EF7487-AEC5-42B1-8324-B3234E1E2A1E}"/>
                </a:ext>
              </a:extLst>
            </p:cNvPr>
            <p:cNvSpPr txBox="1"/>
            <p:nvPr/>
          </p:nvSpPr>
          <p:spPr>
            <a:xfrm>
              <a:off x="909913" y="3298728"/>
              <a:ext cx="1565231" cy="1007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/>
                <a:t>2</a:t>
              </a:r>
              <a:r>
                <a:rPr kumimoji="1" lang="ja-JP" altLang="en-US" sz="3200" dirty="0"/>
                <a:t>㎝</a:t>
              </a: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FFD75053-2BF5-4F56-A90B-E1C6196678CC}"/>
                </a:ext>
              </a:extLst>
            </p:cNvPr>
            <p:cNvSpPr txBox="1"/>
            <p:nvPr/>
          </p:nvSpPr>
          <p:spPr>
            <a:xfrm>
              <a:off x="4021108" y="3114371"/>
              <a:ext cx="1737359" cy="1007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/>
                <a:t>4</a:t>
              </a:r>
              <a:r>
                <a:rPr kumimoji="1" lang="ja-JP" altLang="en-US" sz="3200" dirty="0"/>
                <a:t>㎝</a:t>
              </a: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13F6A6B1-34F8-4BC3-B558-65B12F325455}"/>
                </a:ext>
              </a:extLst>
            </p:cNvPr>
            <p:cNvSpPr txBox="1"/>
            <p:nvPr/>
          </p:nvSpPr>
          <p:spPr>
            <a:xfrm>
              <a:off x="6768926" y="2849465"/>
              <a:ext cx="1639340" cy="1007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/>
                <a:t>6</a:t>
              </a:r>
              <a:r>
                <a:rPr kumimoji="1" lang="ja-JP" altLang="en-US" sz="3200" dirty="0"/>
                <a:t>㎝</a:t>
              </a: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C49559A7-D431-4DC1-BD4D-4CB5F281C275}"/>
                </a:ext>
              </a:extLst>
            </p:cNvPr>
            <p:cNvSpPr txBox="1"/>
            <p:nvPr/>
          </p:nvSpPr>
          <p:spPr>
            <a:xfrm>
              <a:off x="10315671" y="1292364"/>
              <a:ext cx="982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/>
                <a:t>4</a:t>
              </a:r>
              <a:r>
                <a:rPr kumimoji="1" lang="ja-JP" altLang="en-US" sz="4000" dirty="0"/>
                <a:t>分</a:t>
              </a:r>
            </a:p>
          </p:txBody>
        </p:sp>
        <p:pic>
          <p:nvPicPr>
            <p:cNvPr id="73" name="図 72" descr="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6AA84340-24FE-40D0-BC7A-BB4D6C712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29037" y="1446311"/>
              <a:ext cx="983798" cy="1803898"/>
            </a:xfrm>
            <a:prstGeom prst="rect">
              <a:avLst/>
            </a:prstGeom>
          </p:spPr>
        </p:pic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EC3C7EDA-77D6-4C09-9324-0AB258795CAB}"/>
                </a:ext>
              </a:extLst>
            </p:cNvPr>
            <p:cNvSpPr/>
            <p:nvPr/>
          </p:nvSpPr>
          <p:spPr>
            <a:xfrm>
              <a:off x="9572999" y="3375329"/>
              <a:ext cx="1800000" cy="1012032"/>
            </a:xfrm>
            <a:prstGeom prst="rect">
              <a:avLst/>
            </a:prstGeom>
            <a:solidFill>
              <a:srgbClr val="89E0F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5" name="直線コネクタ 74">
              <a:extLst>
                <a:ext uri="{FF2B5EF4-FFF2-40B4-BE49-F238E27FC236}">
                  <a16:creationId xmlns:a16="http://schemas.microsoft.com/office/drawing/2014/main" id="{59C186EB-4B05-49AB-84C2-36F4DD285A5C}"/>
                </a:ext>
              </a:extLst>
            </p:cNvPr>
            <p:cNvCxnSpPr>
              <a:cxnSpLocks/>
            </p:cNvCxnSpPr>
            <p:nvPr/>
          </p:nvCxnSpPr>
          <p:spPr>
            <a:xfrm>
              <a:off x="9572999" y="4369753"/>
              <a:ext cx="1800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>
              <a:extLst>
                <a:ext uri="{FF2B5EF4-FFF2-40B4-BE49-F238E27FC236}">
                  <a16:creationId xmlns:a16="http://schemas.microsoft.com/office/drawing/2014/main" id="{D517BFA6-4FFA-4431-8FD0-8266C4A55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5411" y="2593707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429930A4-D88F-4AA7-ACA1-981F1BDED9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72999" y="2602012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D95A1ECF-DEAC-470F-87E3-758B5160941D}"/>
                </a:ext>
              </a:extLst>
            </p:cNvPr>
            <p:cNvSpPr txBox="1"/>
            <p:nvPr/>
          </p:nvSpPr>
          <p:spPr>
            <a:xfrm>
              <a:off x="9751245" y="2645956"/>
              <a:ext cx="1639340" cy="1007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/>
                <a:t>8</a:t>
              </a:r>
              <a:r>
                <a:rPr kumimoji="1" lang="ja-JP" altLang="en-US" sz="3200" dirty="0"/>
                <a:t>㎝</a:t>
              </a:r>
            </a:p>
          </p:txBody>
        </p:sp>
      </p:grpSp>
      <p:sp>
        <p:nvSpPr>
          <p:cNvPr id="80" name="矢印: 下カーブ 79">
            <a:extLst>
              <a:ext uri="{FF2B5EF4-FFF2-40B4-BE49-F238E27FC236}">
                <a16:creationId xmlns:a16="http://schemas.microsoft.com/office/drawing/2014/main" id="{D66ABFFB-CA7D-46AC-BC67-CD879D740227}"/>
              </a:ext>
            </a:extLst>
          </p:cNvPr>
          <p:cNvSpPr/>
          <p:nvPr/>
        </p:nvSpPr>
        <p:spPr>
          <a:xfrm>
            <a:off x="3803657" y="3928904"/>
            <a:ext cx="2502878" cy="500522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1" name="矢印: 下カーブ 80">
            <a:extLst>
              <a:ext uri="{FF2B5EF4-FFF2-40B4-BE49-F238E27FC236}">
                <a16:creationId xmlns:a16="http://schemas.microsoft.com/office/drawing/2014/main" id="{E510F662-C75D-439A-9CDC-B389E891F73C}"/>
              </a:ext>
            </a:extLst>
          </p:cNvPr>
          <p:cNvSpPr/>
          <p:nvPr/>
        </p:nvSpPr>
        <p:spPr>
          <a:xfrm flipV="1">
            <a:off x="3789236" y="6114215"/>
            <a:ext cx="1424354" cy="464142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2" name="矢印: 下カーブ 81">
            <a:extLst>
              <a:ext uri="{FF2B5EF4-FFF2-40B4-BE49-F238E27FC236}">
                <a16:creationId xmlns:a16="http://schemas.microsoft.com/office/drawing/2014/main" id="{E3CBA4F7-CBF5-43EF-B6B4-1ACAA1FF4CFE}"/>
              </a:ext>
            </a:extLst>
          </p:cNvPr>
          <p:cNvSpPr/>
          <p:nvPr/>
        </p:nvSpPr>
        <p:spPr>
          <a:xfrm flipV="1">
            <a:off x="3789236" y="6114212"/>
            <a:ext cx="2502878" cy="579031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C3A53379-0494-4A3F-82DB-BE4B2B68A8BC}"/>
              </a:ext>
            </a:extLst>
          </p:cNvPr>
          <p:cNvSpPr txBox="1"/>
          <p:nvPr/>
        </p:nvSpPr>
        <p:spPr>
          <a:xfrm>
            <a:off x="4034750" y="3713721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1B1C608E-C8E1-4160-898A-D7E3FF151884}"/>
              </a:ext>
            </a:extLst>
          </p:cNvPr>
          <p:cNvSpPr txBox="1"/>
          <p:nvPr/>
        </p:nvSpPr>
        <p:spPr>
          <a:xfrm>
            <a:off x="3949991" y="5979395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578DD9D5-0997-4493-8238-7B21F0B39B39}"/>
              </a:ext>
            </a:extLst>
          </p:cNvPr>
          <p:cNvSpPr txBox="1"/>
          <p:nvPr/>
        </p:nvSpPr>
        <p:spPr>
          <a:xfrm>
            <a:off x="5121052" y="6114212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EA789A4B-4632-497F-A8DD-3E1145092706}"/>
              </a:ext>
            </a:extLst>
          </p:cNvPr>
          <p:cNvSpPr txBox="1"/>
          <p:nvPr/>
        </p:nvSpPr>
        <p:spPr>
          <a:xfrm>
            <a:off x="4955014" y="3715760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87" name="矢印: 下カーブ 86">
            <a:extLst>
              <a:ext uri="{FF2B5EF4-FFF2-40B4-BE49-F238E27FC236}">
                <a16:creationId xmlns:a16="http://schemas.microsoft.com/office/drawing/2014/main" id="{B98F3B98-5D9E-4320-A6D2-846FDCB1E0C5}"/>
              </a:ext>
            </a:extLst>
          </p:cNvPr>
          <p:cNvSpPr/>
          <p:nvPr/>
        </p:nvSpPr>
        <p:spPr>
          <a:xfrm>
            <a:off x="3838936" y="4080610"/>
            <a:ext cx="1424354" cy="401522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FCC7F044-F43F-4AF8-8409-D7D13901A328}"/>
              </a:ext>
            </a:extLst>
          </p:cNvPr>
          <p:cNvSpPr txBox="1"/>
          <p:nvPr/>
        </p:nvSpPr>
        <p:spPr>
          <a:xfrm>
            <a:off x="3697768" y="441055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40FDBE33-BF09-49B1-85D8-79FFF2F60223}"/>
              </a:ext>
            </a:extLst>
          </p:cNvPr>
          <p:cNvSpPr txBox="1"/>
          <p:nvPr/>
        </p:nvSpPr>
        <p:spPr>
          <a:xfrm>
            <a:off x="3720446" y="550347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B4E150DB-0BD6-412F-85FA-FE3325C2E398}"/>
              </a:ext>
            </a:extLst>
          </p:cNvPr>
          <p:cNvSpPr txBox="1"/>
          <p:nvPr/>
        </p:nvSpPr>
        <p:spPr>
          <a:xfrm>
            <a:off x="4770422" y="441055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01482395-E363-40E4-97B7-32E6A676BE8D}"/>
              </a:ext>
            </a:extLst>
          </p:cNvPr>
          <p:cNvSpPr txBox="1"/>
          <p:nvPr/>
        </p:nvSpPr>
        <p:spPr>
          <a:xfrm>
            <a:off x="4714659" y="550347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52A4D00B-D973-474D-9E82-C989E179C10C}"/>
              </a:ext>
            </a:extLst>
          </p:cNvPr>
          <p:cNvSpPr txBox="1"/>
          <p:nvPr/>
        </p:nvSpPr>
        <p:spPr>
          <a:xfrm>
            <a:off x="5828036" y="441055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65664FAA-2405-4766-BF21-95CC9EAAB146}"/>
              </a:ext>
            </a:extLst>
          </p:cNvPr>
          <p:cNvSpPr txBox="1"/>
          <p:nvPr/>
        </p:nvSpPr>
        <p:spPr>
          <a:xfrm>
            <a:off x="5825810" y="550347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5DAFDA21-4911-4787-8DC1-FF0F1C8AF0A7}"/>
              </a:ext>
            </a:extLst>
          </p:cNvPr>
          <p:cNvSpPr txBox="1"/>
          <p:nvPr/>
        </p:nvSpPr>
        <p:spPr>
          <a:xfrm>
            <a:off x="6946556" y="441055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435628D6-71E9-413D-885F-B2DF683FCA8B}"/>
              </a:ext>
            </a:extLst>
          </p:cNvPr>
          <p:cNvSpPr txBox="1"/>
          <p:nvPr/>
        </p:nvSpPr>
        <p:spPr>
          <a:xfrm>
            <a:off x="6931877" y="550347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8</a:t>
            </a:r>
            <a:endParaRPr kumimoji="1" lang="ja-JP" altLang="en-US" sz="4000" b="1" dirty="0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01382D86-7D77-44CC-8269-3943ED324D1B}"/>
              </a:ext>
            </a:extLst>
          </p:cNvPr>
          <p:cNvSpPr txBox="1"/>
          <p:nvPr/>
        </p:nvSpPr>
        <p:spPr>
          <a:xfrm>
            <a:off x="7997797" y="441055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50339AE7-F85D-4CEA-BD6C-BDFBE287DEDE}"/>
              </a:ext>
            </a:extLst>
          </p:cNvPr>
          <p:cNvSpPr txBox="1"/>
          <p:nvPr/>
        </p:nvSpPr>
        <p:spPr>
          <a:xfrm>
            <a:off x="7827362" y="5503470"/>
            <a:ext cx="797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10</a:t>
            </a:r>
            <a:endParaRPr kumimoji="1" lang="ja-JP" altLang="en-US" sz="4000" b="1" dirty="0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4C569A6D-15C6-466B-A14D-65C4E0C8B043}"/>
              </a:ext>
            </a:extLst>
          </p:cNvPr>
          <p:cNvSpPr txBox="1"/>
          <p:nvPr/>
        </p:nvSpPr>
        <p:spPr>
          <a:xfrm>
            <a:off x="9123192" y="441055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81697430-A14A-47E2-8DD8-085647B0E819}"/>
              </a:ext>
            </a:extLst>
          </p:cNvPr>
          <p:cNvSpPr txBox="1"/>
          <p:nvPr/>
        </p:nvSpPr>
        <p:spPr>
          <a:xfrm>
            <a:off x="8966679" y="5494151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12</a:t>
            </a:r>
            <a:endParaRPr kumimoji="1" lang="ja-JP" altLang="en-US" sz="4000" b="1" dirty="0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E1858227-62EE-4BF7-8E80-F3377A71C999}"/>
              </a:ext>
            </a:extLst>
          </p:cNvPr>
          <p:cNvSpPr txBox="1"/>
          <p:nvPr/>
        </p:nvSpPr>
        <p:spPr>
          <a:xfrm>
            <a:off x="781981" y="4411133"/>
            <a:ext cx="2282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時間 </a:t>
            </a:r>
            <a:r>
              <a:rPr lang="en-US" altLang="ja-JP" sz="4000" b="1" dirty="0"/>
              <a:t>(</a:t>
            </a:r>
            <a:r>
              <a:rPr lang="ja-JP" altLang="en-US" sz="4000" b="1" dirty="0"/>
              <a:t>分</a:t>
            </a:r>
            <a:r>
              <a:rPr lang="en-US" altLang="ja-JP" sz="4000" b="1" dirty="0"/>
              <a:t>)</a:t>
            </a:r>
            <a:endParaRPr kumimoji="1" lang="ja-JP" altLang="en-US" sz="4000" b="1" dirty="0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C9AB3653-7980-4B9B-B95E-2483602BA535}"/>
              </a:ext>
            </a:extLst>
          </p:cNvPr>
          <p:cNvSpPr txBox="1"/>
          <p:nvPr/>
        </p:nvSpPr>
        <p:spPr>
          <a:xfrm>
            <a:off x="217886" y="5469138"/>
            <a:ext cx="3181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水の</a:t>
            </a:r>
            <a:r>
              <a:rPr lang="ja-JP" altLang="en-US" sz="3600" b="1" dirty="0"/>
              <a:t>深さ</a:t>
            </a:r>
            <a:r>
              <a:rPr lang="ja-JP" altLang="en-US" sz="4000" b="1" dirty="0"/>
              <a:t> </a:t>
            </a:r>
            <a:r>
              <a:rPr lang="en-US" altLang="ja-JP" sz="4000" b="1" dirty="0"/>
              <a:t>(</a:t>
            </a:r>
            <a:r>
              <a:rPr lang="ja-JP" altLang="en-US" sz="4000" b="1" dirty="0"/>
              <a:t>㎝</a:t>
            </a:r>
            <a:r>
              <a:rPr lang="en-US" altLang="ja-JP" sz="4000" b="1" dirty="0"/>
              <a:t>)</a:t>
            </a:r>
            <a:endParaRPr kumimoji="1" lang="ja-JP" altLang="en-US" sz="4000" b="1" dirty="0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626C6570-60C0-4843-89CF-E8D2FF2D1F19}"/>
              </a:ext>
            </a:extLst>
          </p:cNvPr>
          <p:cNvSpPr txBox="1"/>
          <p:nvPr/>
        </p:nvSpPr>
        <p:spPr>
          <a:xfrm>
            <a:off x="9851662" y="4557045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5C25EA0E-FCC8-4AED-BFF9-BF7404148F35}"/>
              </a:ext>
            </a:extLst>
          </p:cNvPr>
          <p:cNvSpPr txBox="1"/>
          <p:nvPr/>
        </p:nvSpPr>
        <p:spPr>
          <a:xfrm>
            <a:off x="9907659" y="536176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F8FC4BE2-261E-449A-BF6C-AC27AB578162}"/>
              </a:ext>
            </a:extLst>
          </p:cNvPr>
          <p:cNvSpPr txBox="1"/>
          <p:nvPr/>
        </p:nvSpPr>
        <p:spPr>
          <a:xfrm>
            <a:off x="111146" y="14223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レベル</a:t>
            </a:r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105" name="矢印: 下カーブ 104">
            <a:extLst>
              <a:ext uri="{FF2B5EF4-FFF2-40B4-BE49-F238E27FC236}">
                <a16:creationId xmlns:a16="http://schemas.microsoft.com/office/drawing/2014/main" id="{251979EA-DC98-4180-A429-7DBEE7EBCF79}"/>
              </a:ext>
            </a:extLst>
          </p:cNvPr>
          <p:cNvSpPr/>
          <p:nvPr/>
        </p:nvSpPr>
        <p:spPr>
          <a:xfrm>
            <a:off x="6248208" y="3938912"/>
            <a:ext cx="3062652" cy="31998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6" name="矢印: 下カーブ 105">
            <a:extLst>
              <a:ext uri="{FF2B5EF4-FFF2-40B4-BE49-F238E27FC236}">
                <a16:creationId xmlns:a16="http://schemas.microsoft.com/office/drawing/2014/main" id="{19D713E1-FA0D-4B5B-AE78-E7617F59B545}"/>
              </a:ext>
            </a:extLst>
          </p:cNvPr>
          <p:cNvSpPr/>
          <p:nvPr/>
        </p:nvSpPr>
        <p:spPr>
          <a:xfrm flipV="1">
            <a:off x="6325933" y="6285363"/>
            <a:ext cx="3062652" cy="36989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C511DD32-6330-49D1-BFA8-7D98BDB217A1}"/>
              </a:ext>
            </a:extLst>
          </p:cNvPr>
          <p:cNvSpPr txBox="1"/>
          <p:nvPr/>
        </p:nvSpPr>
        <p:spPr>
          <a:xfrm>
            <a:off x="7191316" y="3751515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5396C3B0-D809-477F-B4E4-5CDE936714A9}"/>
              </a:ext>
            </a:extLst>
          </p:cNvPr>
          <p:cNvSpPr txBox="1"/>
          <p:nvPr/>
        </p:nvSpPr>
        <p:spPr>
          <a:xfrm>
            <a:off x="7205870" y="6273225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FB90DC0-563F-4BCB-B894-0860FFD3ECBE}"/>
              </a:ext>
            </a:extLst>
          </p:cNvPr>
          <p:cNvSpPr txBox="1"/>
          <p:nvPr/>
        </p:nvSpPr>
        <p:spPr>
          <a:xfrm>
            <a:off x="7298408" y="652020"/>
            <a:ext cx="4024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水の深さは時間に</a:t>
            </a:r>
            <a:r>
              <a:rPr kumimoji="1" lang="ja-JP" altLang="en-US" sz="4000" b="1" dirty="0">
                <a:solidFill>
                  <a:srgbClr val="FF0000"/>
                </a:solidFill>
              </a:rPr>
              <a:t>比例する。</a:t>
            </a:r>
            <a:endParaRPr kumimoji="1" lang="ja-JP" altLang="en-US" sz="4000" dirty="0"/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B4A399F-A8DB-4B2A-B04B-1D2A50C937A7}"/>
              </a:ext>
            </a:extLst>
          </p:cNvPr>
          <p:cNvSpPr txBox="1"/>
          <p:nvPr/>
        </p:nvSpPr>
        <p:spPr>
          <a:xfrm>
            <a:off x="121396" y="515565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>
                <a:solidFill>
                  <a:srgbClr val="FF0000"/>
                </a:solidFill>
              </a:rPr>
              <a:t>レベル</a:t>
            </a:r>
            <a:r>
              <a:rPr kumimoji="1" lang="en-US" altLang="ja-JP" sz="4000" b="1" dirty="0">
                <a:solidFill>
                  <a:srgbClr val="FF0000"/>
                </a:solidFill>
              </a:rPr>
              <a:t>6</a:t>
            </a:r>
            <a:endParaRPr kumimoji="1" lang="ja-JP" altLang="en-US" sz="4000" b="1" dirty="0">
              <a:solidFill>
                <a:srgbClr val="FF0000"/>
              </a:solidFill>
            </a:endParaRP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BDF9251F-F39E-473B-ABA5-C35A0A7A21E3}"/>
              </a:ext>
            </a:extLst>
          </p:cNvPr>
          <p:cNvSpPr txBox="1"/>
          <p:nvPr/>
        </p:nvSpPr>
        <p:spPr>
          <a:xfrm>
            <a:off x="11053387" y="4429426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40</a:t>
            </a:r>
            <a:endParaRPr kumimoji="1" lang="ja-JP" altLang="en-US" sz="4000" b="1" dirty="0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D55DCE60-F36E-41F1-8E9B-109AF30F0E67}"/>
              </a:ext>
            </a:extLst>
          </p:cNvPr>
          <p:cNvSpPr txBox="1"/>
          <p:nvPr/>
        </p:nvSpPr>
        <p:spPr>
          <a:xfrm>
            <a:off x="11063643" y="5456210"/>
            <a:ext cx="851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/>
              <a:t>8</a:t>
            </a:r>
            <a:r>
              <a:rPr kumimoji="1" lang="en-US" altLang="ja-JP" sz="4000" b="1" dirty="0"/>
              <a:t>0</a:t>
            </a:r>
            <a:endParaRPr kumimoji="1" lang="ja-JP" altLang="en-US" sz="4000" b="1" dirty="0"/>
          </a:p>
        </p:txBody>
      </p:sp>
      <p:sp>
        <p:nvSpPr>
          <p:cNvPr id="109" name="矢印: 下 108">
            <a:extLst>
              <a:ext uri="{FF2B5EF4-FFF2-40B4-BE49-F238E27FC236}">
                <a16:creationId xmlns:a16="http://schemas.microsoft.com/office/drawing/2014/main" id="{DD6F9C91-E61E-463D-ACCA-E5C3C157377E}"/>
              </a:ext>
            </a:extLst>
          </p:cNvPr>
          <p:cNvSpPr/>
          <p:nvPr/>
        </p:nvSpPr>
        <p:spPr>
          <a:xfrm>
            <a:off x="3620729" y="500451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矢印: 下 109">
            <a:extLst>
              <a:ext uri="{FF2B5EF4-FFF2-40B4-BE49-F238E27FC236}">
                <a16:creationId xmlns:a16="http://schemas.microsoft.com/office/drawing/2014/main" id="{FAF8DCAA-F539-4EC3-AFF2-6C07C340CA2B}"/>
              </a:ext>
            </a:extLst>
          </p:cNvPr>
          <p:cNvSpPr/>
          <p:nvPr/>
        </p:nvSpPr>
        <p:spPr>
          <a:xfrm>
            <a:off x="4686413" y="500506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矢印: 下 110">
            <a:extLst>
              <a:ext uri="{FF2B5EF4-FFF2-40B4-BE49-F238E27FC236}">
                <a16:creationId xmlns:a16="http://schemas.microsoft.com/office/drawing/2014/main" id="{A163D762-9FD9-4492-B3C0-864030FDE5EF}"/>
              </a:ext>
            </a:extLst>
          </p:cNvPr>
          <p:cNvSpPr/>
          <p:nvPr/>
        </p:nvSpPr>
        <p:spPr>
          <a:xfrm>
            <a:off x="5734588" y="5005783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矢印: 下 111">
            <a:extLst>
              <a:ext uri="{FF2B5EF4-FFF2-40B4-BE49-F238E27FC236}">
                <a16:creationId xmlns:a16="http://schemas.microsoft.com/office/drawing/2014/main" id="{987EED15-0F88-4AF8-A290-A3674210591E}"/>
              </a:ext>
            </a:extLst>
          </p:cNvPr>
          <p:cNvSpPr/>
          <p:nvPr/>
        </p:nvSpPr>
        <p:spPr>
          <a:xfrm>
            <a:off x="6886168" y="5006109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矢印: 下 112">
            <a:extLst>
              <a:ext uri="{FF2B5EF4-FFF2-40B4-BE49-F238E27FC236}">
                <a16:creationId xmlns:a16="http://schemas.microsoft.com/office/drawing/2014/main" id="{04078985-5116-489A-9E5E-E6CBCA471423}"/>
              </a:ext>
            </a:extLst>
          </p:cNvPr>
          <p:cNvSpPr/>
          <p:nvPr/>
        </p:nvSpPr>
        <p:spPr>
          <a:xfrm>
            <a:off x="7896981" y="503725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矢印: 下 113">
            <a:extLst>
              <a:ext uri="{FF2B5EF4-FFF2-40B4-BE49-F238E27FC236}">
                <a16:creationId xmlns:a16="http://schemas.microsoft.com/office/drawing/2014/main" id="{265DF7B4-E97E-4B4C-9BD0-99C67F1619FB}"/>
              </a:ext>
            </a:extLst>
          </p:cNvPr>
          <p:cNvSpPr/>
          <p:nvPr/>
        </p:nvSpPr>
        <p:spPr>
          <a:xfrm>
            <a:off x="9052965" y="5030821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矢印: 下 124">
            <a:extLst>
              <a:ext uri="{FF2B5EF4-FFF2-40B4-BE49-F238E27FC236}">
                <a16:creationId xmlns:a16="http://schemas.microsoft.com/office/drawing/2014/main" id="{7D0231AD-FADB-49FB-948C-638D8C23CED0}"/>
              </a:ext>
            </a:extLst>
          </p:cNvPr>
          <p:cNvSpPr/>
          <p:nvPr/>
        </p:nvSpPr>
        <p:spPr>
          <a:xfrm>
            <a:off x="11109738" y="5022714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85823DCF-6444-441B-8A8D-0D347A74B90D}"/>
              </a:ext>
            </a:extLst>
          </p:cNvPr>
          <p:cNvSpPr txBox="1"/>
          <p:nvPr/>
        </p:nvSpPr>
        <p:spPr>
          <a:xfrm>
            <a:off x="10578456" y="426939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2×</a:t>
            </a:r>
            <a:endParaRPr kumimoji="1" lang="ja-JP" altLang="en-US" sz="3200" b="1" dirty="0"/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BEA3FF7D-7317-4291-849A-AFECBFBF88EC}"/>
              </a:ext>
            </a:extLst>
          </p:cNvPr>
          <p:cNvSpPr txBox="1"/>
          <p:nvPr/>
        </p:nvSpPr>
        <p:spPr>
          <a:xfrm>
            <a:off x="6987259" y="1898821"/>
            <a:ext cx="4724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/>
              <a:t>水の深さ＝</a:t>
            </a:r>
            <a:r>
              <a:rPr lang="en-US" altLang="ja-JP" sz="4000" b="1" dirty="0"/>
              <a:t>2×</a:t>
            </a:r>
            <a:r>
              <a:rPr lang="ja-JP" altLang="en-US" sz="4000" b="1" dirty="0"/>
              <a:t>時間</a:t>
            </a:r>
            <a:endParaRPr kumimoji="1" lang="ja-JP" altLang="en-US" sz="4000" b="1" dirty="0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EF6CEE21-8B71-4851-9CC4-066BC4F4DDF3}"/>
              </a:ext>
            </a:extLst>
          </p:cNvPr>
          <p:cNvSpPr txBox="1"/>
          <p:nvPr/>
        </p:nvSpPr>
        <p:spPr>
          <a:xfrm>
            <a:off x="3184908" y="427283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2×</a:t>
            </a:r>
            <a:endParaRPr kumimoji="1" lang="ja-JP" altLang="en-US" sz="3200" b="1" dirty="0"/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0DFAD3FF-E473-449B-B938-BAB1ABB36657}"/>
              </a:ext>
            </a:extLst>
          </p:cNvPr>
          <p:cNvSpPr txBox="1"/>
          <p:nvPr/>
        </p:nvSpPr>
        <p:spPr>
          <a:xfrm>
            <a:off x="4242992" y="4300636"/>
            <a:ext cx="830677" cy="5847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2×</a:t>
            </a:r>
            <a:endParaRPr kumimoji="1" lang="ja-JP" altLang="en-US" sz="3200" b="1" dirty="0"/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CA3703DD-EE51-4E03-ADF9-BD39495CDDAC}"/>
              </a:ext>
            </a:extLst>
          </p:cNvPr>
          <p:cNvSpPr txBox="1"/>
          <p:nvPr/>
        </p:nvSpPr>
        <p:spPr>
          <a:xfrm>
            <a:off x="5311287" y="429729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2×</a:t>
            </a:r>
            <a:endParaRPr kumimoji="1" lang="ja-JP" altLang="en-US" sz="3200" b="1" dirty="0"/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0EBC781B-1F9C-48A9-876D-6852B1AEF682}"/>
              </a:ext>
            </a:extLst>
          </p:cNvPr>
          <p:cNvSpPr txBox="1"/>
          <p:nvPr/>
        </p:nvSpPr>
        <p:spPr>
          <a:xfrm>
            <a:off x="6405045" y="4267730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2×</a:t>
            </a:r>
            <a:endParaRPr kumimoji="1" lang="ja-JP" altLang="en-US" sz="3200" b="1" dirty="0"/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10C09E8B-9751-413F-85E9-E94D37D51B0F}"/>
              </a:ext>
            </a:extLst>
          </p:cNvPr>
          <p:cNvSpPr txBox="1"/>
          <p:nvPr/>
        </p:nvSpPr>
        <p:spPr>
          <a:xfrm>
            <a:off x="7463129" y="429552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2×</a:t>
            </a:r>
            <a:endParaRPr kumimoji="1" lang="ja-JP" altLang="en-US" sz="3200" b="1" dirty="0"/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F84EEC22-CEDC-4B76-BB36-4B0697E4041B}"/>
              </a:ext>
            </a:extLst>
          </p:cNvPr>
          <p:cNvSpPr txBox="1"/>
          <p:nvPr/>
        </p:nvSpPr>
        <p:spPr>
          <a:xfrm>
            <a:off x="8531424" y="4292192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2×</a:t>
            </a:r>
            <a:endParaRPr kumimoji="1" lang="ja-JP" altLang="en-US" sz="3200" b="1" dirty="0"/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E7F63599-14B3-8D06-F649-6B2BE4DF728E}"/>
              </a:ext>
            </a:extLst>
          </p:cNvPr>
          <p:cNvSpPr/>
          <p:nvPr/>
        </p:nvSpPr>
        <p:spPr>
          <a:xfrm>
            <a:off x="3309257" y="4300636"/>
            <a:ext cx="1080773" cy="1968189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205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9" grpId="0"/>
      <p:bldP spid="32" grpId="0"/>
      <p:bldP spid="2" grpId="0" animBg="1"/>
      <p:bldP spid="40" grpId="0" animBg="1"/>
      <p:bldP spid="42" grpId="0"/>
      <p:bldP spid="43" grpId="0"/>
      <p:bldP spid="80" grpId="0" animBg="1"/>
      <p:bldP spid="81" grpId="0" animBg="1"/>
      <p:bldP spid="82" grpId="0" animBg="1"/>
      <p:bldP spid="83" grpId="0"/>
      <p:bldP spid="84" grpId="0"/>
      <p:bldP spid="85" grpId="0"/>
      <p:bldP spid="86" grpId="0"/>
      <p:bldP spid="87" grpId="0" animBg="1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 animBg="1"/>
      <p:bldP spid="106" grpId="0" animBg="1"/>
      <p:bldP spid="107" grpId="0"/>
      <p:bldP spid="108" grpId="0"/>
      <p:bldP spid="115" grpId="0"/>
      <p:bldP spid="79" grpId="0"/>
      <p:bldP spid="116" grpId="0"/>
      <p:bldP spid="117" grpId="0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25" grpId="0" animBg="1"/>
      <p:bldP spid="126" grpId="0"/>
      <p:bldP spid="124" grpId="0"/>
      <p:bldP spid="118" grpId="0"/>
      <p:bldP spid="119" grpId="0" animBg="1"/>
      <p:bldP spid="120" grpId="0"/>
      <p:bldP spid="121" grpId="0"/>
      <p:bldP spid="122" grpId="0"/>
      <p:bldP spid="123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3A282D-F157-4CDA-ADC5-13592B5E5DF9}"/>
              </a:ext>
            </a:extLst>
          </p:cNvPr>
          <p:cNvSpPr txBox="1"/>
          <p:nvPr/>
        </p:nvSpPr>
        <p:spPr>
          <a:xfrm>
            <a:off x="1262946" y="175413"/>
            <a:ext cx="3042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2</a:t>
            </a:r>
            <a:r>
              <a:rPr lang="ja-JP" altLang="en-US" sz="4000" b="1" dirty="0"/>
              <a:t>年で習った</a:t>
            </a:r>
            <a:endParaRPr kumimoji="1" lang="ja-JP" altLang="en-US" sz="40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0D498-F214-47E1-8B27-61C0357668AF}"/>
              </a:ext>
            </a:extLst>
          </p:cNvPr>
          <p:cNvSpPr txBox="1"/>
          <p:nvPr/>
        </p:nvSpPr>
        <p:spPr>
          <a:xfrm>
            <a:off x="4612118" y="184791"/>
            <a:ext cx="368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かけ算　基礎</a:t>
            </a:r>
            <a:endParaRPr kumimoji="1" lang="ja-JP" altLang="en-US" sz="4000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5C3CBD6-97EB-4629-AFA2-A96E813CEE01}"/>
              </a:ext>
            </a:extLst>
          </p:cNvPr>
          <p:cNvGrpSpPr/>
          <p:nvPr/>
        </p:nvGrpSpPr>
        <p:grpSpPr>
          <a:xfrm>
            <a:off x="7357759" y="1562598"/>
            <a:ext cx="687057" cy="922351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ED169AF-34F1-4B03-8BF8-586354EA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ACD5FC8-6D55-4E70-962F-F384EFB5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9F4E5A3-D1F2-498D-8275-F36A481F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9CB9492-A6D9-4912-B496-8C7021F0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96F1ACA-654A-4904-8024-2CBEF6D20852}"/>
              </a:ext>
            </a:extLst>
          </p:cNvPr>
          <p:cNvGrpSpPr/>
          <p:nvPr/>
        </p:nvGrpSpPr>
        <p:grpSpPr>
          <a:xfrm>
            <a:off x="8415804" y="1562599"/>
            <a:ext cx="687057" cy="922351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D71BDF3-CAEA-4D90-B8DD-DB99FBFA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562B5B6-1D45-4C4F-9FBA-330E971A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7186944-6561-49DF-8205-ED41184A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412282E-F822-4F99-8B56-160FD847E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660088F-A62D-4BAA-AE84-9F2B5E41010F}"/>
              </a:ext>
            </a:extLst>
          </p:cNvPr>
          <p:cNvGrpSpPr/>
          <p:nvPr/>
        </p:nvGrpSpPr>
        <p:grpSpPr>
          <a:xfrm>
            <a:off x="9394461" y="1562598"/>
            <a:ext cx="687057" cy="922351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8B2A188-19F7-4B4B-B5C8-D8C02840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B8306DF-D013-4628-8332-BF8425B6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E5B49C1-2C19-410C-A5FE-BEA8CF52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F0A78A1-2B8E-4B90-BD81-35E1413E0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1106CAD-C101-4255-B5A9-3B3D02E5F612}"/>
              </a:ext>
            </a:extLst>
          </p:cNvPr>
          <p:cNvGrpSpPr/>
          <p:nvPr/>
        </p:nvGrpSpPr>
        <p:grpSpPr>
          <a:xfrm>
            <a:off x="10391251" y="1578168"/>
            <a:ext cx="687057" cy="922351"/>
            <a:chOff x="1442117" y="2524026"/>
            <a:chExt cx="1794027" cy="240842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A81283A9-6477-449A-A6BC-E34DE4A46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EF68819-DCF9-4366-9D69-A40C1128C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472BF980-CD9F-45BB-9830-36D291906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045D93F7-1262-4CCE-A71B-C817D8FC6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4DA316-2988-4506-BEC2-D3B71554EB7F}"/>
              </a:ext>
            </a:extLst>
          </p:cNvPr>
          <p:cNvSpPr txBox="1"/>
          <p:nvPr/>
        </p:nvSpPr>
        <p:spPr>
          <a:xfrm>
            <a:off x="408913" y="925483"/>
            <a:ext cx="9491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豆が</a:t>
            </a:r>
            <a:r>
              <a:rPr lang="en-US" altLang="ja-JP" sz="4000" b="1" dirty="0"/>
              <a:t>3</a:t>
            </a:r>
            <a:r>
              <a:rPr lang="ja-JP" altLang="en-US" sz="4000" b="1" dirty="0"/>
              <a:t>こ入っているビンが</a:t>
            </a:r>
            <a:r>
              <a:rPr lang="en-US" altLang="ja-JP" sz="4000" b="1" dirty="0"/>
              <a:t>4</a:t>
            </a:r>
            <a:r>
              <a:rPr lang="ja-JP" altLang="en-US" sz="4000" b="1" dirty="0"/>
              <a:t>つあります。</a:t>
            </a:r>
            <a:endParaRPr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/>
              <a:t>豆は全部で何個でしょう。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5B71F5-EC6B-4159-915D-46286DFFDC9C}"/>
              </a:ext>
            </a:extLst>
          </p:cNvPr>
          <p:cNvSpPr txBox="1"/>
          <p:nvPr/>
        </p:nvSpPr>
        <p:spPr>
          <a:xfrm>
            <a:off x="408474" y="2896261"/>
            <a:ext cx="9392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いくつ分＝全部の数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B97D7F7-1E26-4905-B020-08D5A8C4D93B}"/>
              </a:ext>
            </a:extLst>
          </p:cNvPr>
          <p:cNvSpPr txBox="1"/>
          <p:nvPr/>
        </p:nvSpPr>
        <p:spPr>
          <a:xfrm>
            <a:off x="907645" y="3657240"/>
            <a:ext cx="63594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600" b="1" dirty="0"/>
              <a:t>3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×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4</a:t>
            </a:r>
            <a:r>
              <a:rPr kumimoji="1" lang="ja-JP" altLang="en-US" sz="6600" b="1" dirty="0"/>
              <a:t>　＝</a:t>
            </a:r>
            <a:r>
              <a:rPr kumimoji="1" lang="en-US" altLang="ja-JP" sz="6600" b="1" dirty="0"/>
              <a:t>12</a:t>
            </a:r>
            <a:endParaRPr kumimoji="1" lang="ja-JP" altLang="en-US" sz="6600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397C418-DDD4-476F-B91F-A534B4B2886F}"/>
              </a:ext>
            </a:extLst>
          </p:cNvPr>
          <p:cNvSpPr txBox="1"/>
          <p:nvPr/>
        </p:nvSpPr>
        <p:spPr>
          <a:xfrm>
            <a:off x="7683422" y="2389409"/>
            <a:ext cx="3352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3</a:t>
            </a:r>
            <a:r>
              <a:rPr kumimoji="1" lang="ja-JP" altLang="en-US" sz="4800" b="1" dirty="0"/>
              <a:t>この</a:t>
            </a:r>
            <a:r>
              <a:rPr kumimoji="1" lang="en-US" altLang="ja-JP" sz="4800" b="1" dirty="0"/>
              <a:t>4</a:t>
            </a:r>
            <a:r>
              <a:rPr kumimoji="1" lang="ja-JP" altLang="en-US" sz="4800" b="1" dirty="0"/>
              <a:t>つ分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0A69805-8253-41D9-8305-51859E4999B2}"/>
              </a:ext>
            </a:extLst>
          </p:cNvPr>
          <p:cNvSpPr txBox="1"/>
          <p:nvPr/>
        </p:nvSpPr>
        <p:spPr>
          <a:xfrm>
            <a:off x="507653" y="4879902"/>
            <a:ext cx="9392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4800" b="1" dirty="0"/>
              <a:t>全部の数＝ </a:t>
            </a: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FAFCCA9-46F9-4A4E-BB0A-3602FE989DA8}"/>
              </a:ext>
            </a:extLst>
          </p:cNvPr>
          <p:cNvSpPr txBox="1"/>
          <p:nvPr/>
        </p:nvSpPr>
        <p:spPr>
          <a:xfrm>
            <a:off x="2259321" y="5589731"/>
            <a:ext cx="68435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12</a:t>
            </a:r>
            <a:r>
              <a:rPr lang="ja-JP" altLang="en-US" sz="6600" b="1" dirty="0"/>
              <a:t> ＝</a:t>
            </a:r>
            <a:r>
              <a:rPr lang="en-US" altLang="ja-JP" sz="6600" b="1" dirty="0"/>
              <a:t> 3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×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4</a:t>
            </a:r>
            <a:r>
              <a:rPr kumimoji="1" lang="ja-JP" altLang="en-US" sz="6600" b="1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206740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7" grpId="0"/>
      <p:bldP spid="28" grpId="0"/>
      <p:bldP spid="29" grpId="0"/>
      <p:bldP spid="38" grpId="0"/>
      <p:bldP spid="30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15F653D-4092-4328-A81E-6863799C1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0" y="2970984"/>
            <a:ext cx="974777" cy="68697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F8E4CED-45F3-4B9F-8332-1EBB5A084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38" y="2598042"/>
            <a:ext cx="974778" cy="103719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12DE7AC-EE5F-443D-A177-235ADF40A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248" y="2261189"/>
            <a:ext cx="974778" cy="138741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6C0D9DC-936F-41D9-B4F9-1552C8726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26" y="1959371"/>
            <a:ext cx="974778" cy="173763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F3D5C31-4A48-4500-BC63-C89B831CA7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604" y="1626045"/>
            <a:ext cx="974778" cy="207438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6A524C8-A776-4D45-9E19-D6BB2697A4BF}"/>
              </a:ext>
            </a:extLst>
          </p:cNvPr>
          <p:cNvSpPr txBox="1"/>
          <p:nvPr/>
        </p:nvSpPr>
        <p:spPr>
          <a:xfrm>
            <a:off x="316333" y="1365210"/>
            <a:ext cx="2544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積み木の数</a:t>
            </a:r>
            <a:endParaRPr kumimoji="1" lang="ja-JP" altLang="en-US" sz="3600" b="1" dirty="0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4D5098D9-60A4-493B-B84E-A4BA57DD8C32}"/>
              </a:ext>
            </a:extLst>
          </p:cNvPr>
          <p:cNvSpPr/>
          <p:nvPr/>
        </p:nvSpPr>
        <p:spPr>
          <a:xfrm>
            <a:off x="255547" y="1313318"/>
            <a:ext cx="2604829" cy="673018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0EDD6C03-82A6-4B0F-A33C-5A1147BA94E7}"/>
              </a:ext>
            </a:extLst>
          </p:cNvPr>
          <p:cNvSpPr/>
          <p:nvPr/>
        </p:nvSpPr>
        <p:spPr>
          <a:xfrm>
            <a:off x="3561288" y="1268384"/>
            <a:ext cx="1274348" cy="67561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B0A485F-FE72-4F73-8203-C1F0416295EE}"/>
              </a:ext>
            </a:extLst>
          </p:cNvPr>
          <p:cNvSpPr txBox="1"/>
          <p:nvPr/>
        </p:nvSpPr>
        <p:spPr>
          <a:xfrm>
            <a:off x="2821351" y="1278450"/>
            <a:ext cx="621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1CA4585-2F6C-46B2-95B0-2A8D909B5274}"/>
              </a:ext>
            </a:extLst>
          </p:cNvPr>
          <p:cNvSpPr txBox="1"/>
          <p:nvPr/>
        </p:nvSpPr>
        <p:spPr>
          <a:xfrm>
            <a:off x="3555745" y="1316416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/>
              <a:t>高さ</a:t>
            </a:r>
            <a:endParaRPr kumimoji="1" lang="ja-JP" altLang="en-US" sz="360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D504120-7FE2-44D5-9AF7-9F97A42A229B}"/>
              </a:ext>
            </a:extLst>
          </p:cNvPr>
          <p:cNvSpPr txBox="1"/>
          <p:nvPr/>
        </p:nvSpPr>
        <p:spPr>
          <a:xfrm>
            <a:off x="2091818" y="24231"/>
            <a:ext cx="9146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ともなって変わる</a:t>
            </a:r>
            <a:r>
              <a:rPr kumimoji="1" lang="en-US" altLang="ja-JP" sz="4000" dirty="0"/>
              <a:t>2</a:t>
            </a:r>
            <a:r>
              <a:rPr kumimoji="1" lang="ja-JP" altLang="en-US" sz="4000" dirty="0"/>
              <a:t>つの数量は何と何？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6E720A9-882F-4BC1-88D8-F7F79196B4C7}"/>
              </a:ext>
            </a:extLst>
          </p:cNvPr>
          <p:cNvSpPr txBox="1"/>
          <p:nvPr/>
        </p:nvSpPr>
        <p:spPr>
          <a:xfrm>
            <a:off x="2257948" y="667888"/>
            <a:ext cx="834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高さ</a:t>
            </a:r>
            <a:r>
              <a:rPr lang="en-US" altLang="ja-JP" sz="3600" b="1" dirty="0"/>
              <a:t>4㎝</a:t>
            </a:r>
            <a:r>
              <a:rPr lang="ja-JP" altLang="en-US" sz="3600" b="1" dirty="0"/>
              <a:t>の直方体の積み木を積んだとき</a:t>
            </a:r>
            <a:endParaRPr kumimoji="1" lang="ja-JP" altLang="en-US" sz="3600" b="1" dirty="0"/>
          </a:p>
        </p:txBody>
      </p:sp>
      <p:graphicFrame>
        <p:nvGraphicFramePr>
          <p:cNvPr id="20" name="表 6">
            <a:extLst>
              <a:ext uri="{FF2B5EF4-FFF2-40B4-BE49-F238E27FC236}">
                <a16:creationId xmlns:a16="http://schemas.microsoft.com/office/drawing/2014/main" id="{3BB0D500-3B56-40B8-977D-DC07579FF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354435"/>
              </p:ext>
            </p:extLst>
          </p:nvPr>
        </p:nvGraphicFramePr>
        <p:xfrm>
          <a:off x="167054" y="4368305"/>
          <a:ext cx="11807063" cy="1975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74783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4128542787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1086556370"/>
                    </a:ext>
                  </a:extLst>
                </a:gridCol>
              </a:tblGrid>
              <a:tr h="987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987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21" name="矢印: 下カーブ 20">
            <a:extLst>
              <a:ext uri="{FF2B5EF4-FFF2-40B4-BE49-F238E27FC236}">
                <a16:creationId xmlns:a16="http://schemas.microsoft.com/office/drawing/2014/main" id="{2566B547-08BF-4D22-AD5F-2430C1A48327}"/>
              </a:ext>
            </a:extLst>
          </p:cNvPr>
          <p:cNvSpPr/>
          <p:nvPr/>
        </p:nvSpPr>
        <p:spPr>
          <a:xfrm>
            <a:off x="3803657" y="4004320"/>
            <a:ext cx="2338860" cy="500522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矢印: 下カーブ 21">
            <a:extLst>
              <a:ext uri="{FF2B5EF4-FFF2-40B4-BE49-F238E27FC236}">
                <a16:creationId xmlns:a16="http://schemas.microsoft.com/office/drawing/2014/main" id="{DECCE082-4521-407F-BAD8-FB37960C518C}"/>
              </a:ext>
            </a:extLst>
          </p:cNvPr>
          <p:cNvSpPr/>
          <p:nvPr/>
        </p:nvSpPr>
        <p:spPr>
          <a:xfrm flipV="1">
            <a:off x="3789236" y="6189631"/>
            <a:ext cx="1254972" cy="464142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矢印: 下カーブ 22">
            <a:extLst>
              <a:ext uri="{FF2B5EF4-FFF2-40B4-BE49-F238E27FC236}">
                <a16:creationId xmlns:a16="http://schemas.microsoft.com/office/drawing/2014/main" id="{8E133A36-4437-4465-83BC-C8BACB7B631B}"/>
              </a:ext>
            </a:extLst>
          </p:cNvPr>
          <p:cNvSpPr/>
          <p:nvPr/>
        </p:nvSpPr>
        <p:spPr>
          <a:xfrm flipV="1">
            <a:off x="3789236" y="6189627"/>
            <a:ext cx="2353281" cy="579031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C94E115-BB35-46E4-91A3-4A4CD53A8632}"/>
              </a:ext>
            </a:extLst>
          </p:cNvPr>
          <p:cNvSpPr txBox="1"/>
          <p:nvPr/>
        </p:nvSpPr>
        <p:spPr>
          <a:xfrm>
            <a:off x="4034750" y="3789137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856D20E-7238-43EA-816F-870B46FB1EA6}"/>
              </a:ext>
            </a:extLst>
          </p:cNvPr>
          <p:cNvSpPr txBox="1"/>
          <p:nvPr/>
        </p:nvSpPr>
        <p:spPr>
          <a:xfrm>
            <a:off x="3949991" y="6054811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B9BE22A-A042-4C47-A8E6-E6E872AAAC5D}"/>
              </a:ext>
            </a:extLst>
          </p:cNvPr>
          <p:cNvSpPr txBox="1"/>
          <p:nvPr/>
        </p:nvSpPr>
        <p:spPr>
          <a:xfrm>
            <a:off x="5121052" y="6114212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97F2AC2-E509-4609-8F72-6DAC04249205}"/>
              </a:ext>
            </a:extLst>
          </p:cNvPr>
          <p:cNvSpPr txBox="1"/>
          <p:nvPr/>
        </p:nvSpPr>
        <p:spPr>
          <a:xfrm>
            <a:off x="4955014" y="3791176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8" name="矢印: 下カーブ 27">
            <a:extLst>
              <a:ext uri="{FF2B5EF4-FFF2-40B4-BE49-F238E27FC236}">
                <a16:creationId xmlns:a16="http://schemas.microsoft.com/office/drawing/2014/main" id="{83B595E5-0626-4849-94D7-27E1C4CEEC05}"/>
              </a:ext>
            </a:extLst>
          </p:cNvPr>
          <p:cNvSpPr/>
          <p:nvPr/>
        </p:nvSpPr>
        <p:spPr>
          <a:xfrm>
            <a:off x="3838936" y="4156026"/>
            <a:ext cx="1314242" cy="401522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B5147A3-3947-4CAC-9E89-FC460F92FF8F}"/>
              </a:ext>
            </a:extLst>
          </p:cNvPr>
          <p:cNvSpPr txBox="1"/>
          <p:nvPr/>
        </p:nvSpPr>
        <p:spPr>
          <a:xfrm>
            <a:off x="3697768" y="4485967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53CC419-D14A-4753-930D-654339D2FD63}"/>
              </a:ext>
            </a:extLst>
          </p:cNvPr>
          <p:cNvSpPr txBox="1"/>
          <p:nvPr/>
        </p:nvSpPr>
        <p:spPr>
          <a:xfrm>
            <a:off x="3720446" y="5578886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2E6820E-010E-4F79-828A-41FAB13299C5}"/>
              </a:ext>
            </a:extLst>
          </p:cNvPr>
          <p:cNvSpPr txBox="1"/>
          <p:nvPr/>
        </p:nvSpPr>
        <p:spPr>
          <a:xfrm>
            <a:off x="4770422" y="4485967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9764096-6D1F-4DE7-A9EA-B25F002048A2}"/>
              </a:ext>
            </a:extLst>
          </p:cNvPr>
          <p:cNvSpPr txBox="1"/>
          <p:nvPr/>
        </p:nvSpPr>
        <p:spPr>
          <a:xfrm>
            <a:off x="4714659" y="5578886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8</a:t>
            </a:r>
            <a:endParaRPr kumimoji="1" lang="ja-JP" altLang="en-US" sz="4000" b="1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BBC76BA-5DAF-4B4B-96F4-79B45567E987}"/>
              </a:ext>
            </a:extLst>
          </p:cNvPr>
          <p:cNvSpPr txBox="1"/>
          <p:nvPr/>
        </p:nvSpPr>
        <p:spPr>
          <a:xfrm>
            <a:off x="5828036" y="4485967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F7DE10C-B087-46D2-998F-1B80F0EC024C}"/>
              </a:ext>
            </a:extLst>
          </p:cNvPr>
          <p:cNvSpPr txBox="1"/>
          <p:nvPr/>
        </p:nvSpPr>
        <p:spPr>
          <a:xfrm>
            <a:off x="5657094" y="5576713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12</a:t>
            </a:r>
            <a:endParaRPr kumimoji="1" lang="ja-JP" altLang="en-US" sz="4000" b="1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7EE6BDB-42CC-4DDA-8901-E1CCDB8C3741}"/>
              </a:ext>
            </a:extLst>
          </p:cNvPr>
          <p:cNvSpPr txBox="1"/>
          <p:nvPr/>
        </p:nvSpPr>
        <p:spPr>
          <a:xfrm>
            <a:off x="6946556" y="4485967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2E39EC9-803C-4A93-898F-82D013640279}"/>
              </a:ext>
            </a:extLst>
          </p:cNvPr>
          <p:cNvSpPr txBox="1"/>
          <p:nvPr/>
        </p:nvSpPr>
        <p:spPr>
          <a:xfrm>
            <a:off x="6771933" y="5616163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16</a:t>
            </a:r>
            <a:endParaRPr kumimoji="1" lang="ja-JP" altLang="en-US" sz="4000" b="1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CE9F1E5-0D47-4F16-889B-8A57CA50076E}"/>
              </a:ext>
            </a:extLst>
          </p:cNvPr>
          <p:cNvSpPr txBox="1"/>
          <p:nvPr/>
        </p:nvSpPr>
        <p:spPr>
          <a:xfrm>
            <a:off x="7997797" y="4485967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F043AB2-9E1C-43ED-BC0F-624ACCFA81FD}"/>
              </a:ext>
            </a:extLst>
          </p:cNvPr>
          <p:cNvSpPr txBox="1"/>
          <p:nvPr/>
        </p:nvSpPr>
        <p:spPr>
          <a:xfrm>
            <a:off x="7827362" y="5578886"/>
            <a:ext cx="797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20</a:t>
            </a:r>
            <a:endParaRPr kumimoji="1" lang="ja-JP" altLang="en-US" sz="4000" b="1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0BBDA09-E300-4182-8802-A7729742D039}"/>
              </a:ext>
            </a:extLst>
          </p:cNvPr>
          <p:cNvSpPr txBox="1"/>
          <p:nvPr/>
        </p:nvSpPr>
        <p:spPr>
          <a:xfrm>
            <a:off x="9123192" y="4485967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7107443-E8C1-4E33-9509-B4E23F37A192}"/>
              </a:ext>
            </a:extLst>
          </p:cNvPr>
          <p:cNvSpPr txBox="1"/>
          <p:nvPr/>
        </p:nvSpPr>
        <p:spPr>
          <a:xfrm>
            <a:off x="8966679" y="5569567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24</a:t>
            </a:r>
            <a:endParaRPr kumimoji="1" lang="ja-JP" altLang="en-US" sz="40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F1E3F07-97EA-478E-A2E0-CA4DBB5208A1}"/>
              </a:ext>
            </a:extLst>
          </p:cNvPr>
          <p:cNvSpPr txBox="1"/>
          <p:nvPr/>
        </p:nvSpPr>
        <p:spPr>
          <a:xfrm>
            <a:off x="98402" y="4561468"/>
            <a:ext cx="336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積み木の数</a:t>
            </a:r>
            <a:r>
              <a:rPr lang="en-US" altLang="ja-JP" sz="3600" b="1" dirty="0"/>
              <a:t>(</a:t>
            </a:r>
            <a:r>
              <a:rPr lang="ja-JP" altLang="en-US" sz="3600" b="1" dirty="0"/>
              <a:t>個</a:t>
            </a:r>
            <a:r>
              <a:rPr lang="en-US" altLang="ja-JP" sz="3600" b="1" dirty="0"/>
              <a:t>)</a:t>
            </a:r>
            <a:endParaRPr kumimoji="1" lang="ja-JP" altLang="en-US" sz="36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46ED12D-7ED9-42EF-B732-F8271F59B9AC}"/>
              </a:ext>
            </a:extLst>
          </p:cNvPr>
          <p:cNvSpPr txBox="1"/>
          <p:nvPr/>
        </p:nvSpPr>
        <p:spPr>
          <a:xfrm>
            <a:off x="57427" y="5461655"/>
            <a:ext cx="3181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高さ</a:t>
            </a:r>
            <a:r>
              <a:rPr lang="en-US" altLang="ja-JP" sz="3600" b="1" dirty="0"/>
              <a:t>(</a:t>
            </a:r>
            <a:r>
              <a:rPr lang="ja-JP" altLang="en-US" sz="3600" b="1" dirty="0"/>
              <a:t>㎝</a:t>
            </a:r>
            <a:r>
              <a:rPr lang="en-US" altLang="ja-JP" sz="3600" b="1" dirty="0"/>
              <a:t>)</a:t>
            </a:r>
            <a:endParaRPr kumimoji="1" lang="ja-JP" altLang="en-US" sz="36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29BBA12-A5DB-4078-A76C-A9C85A665532}"/>
              </a:ext>
            </a:extLst>
          </p:cNvPr>
          <p:cNvSpPr txBox="1"/>
          <p:nvPr/>
        </p:nvSpPr>
        <p:spPr>
          <a:xfrm>
            <a:off x="10024532" y="452986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8872B0E-3691-43D7-8194-598D34752A76}"/>
              </a:ext>
            </a:extLst>
          </p:cNvPr>
          <p:cNvSpPr txBox="1"/>
          <p:nvPr/>
        </p:nvSpPr>
        <p:spPr>
          <a:xfrm>
            <a:off x="10004536" y="545412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45" name="矢印: 下カーブ 44">
            <a:extLst>
              <a:ext uri="{FF2B5EF4-FFF2-40B4-BE49-F238E27FC236}">
                <a16:creationId xmlns:a16="http://schemas.microsoft.com/office/drawing/2014/main" id="{24E8836C-D456-41FE-8A4C-BC0035EABF56}"/>
              </a:ext>
            </a:extLst>
          </p:cNvPr>
          <p:cNvSpPr/>
          <p:nvPr/>
        </p:nvSpPr>
        <p:spPr>
          <a:xfrm>
            <a:off x="6248208" y="4014328"/>
            <a:ext cx="3062652" cy="31998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6" name="矢印: 下カーブ 45">
            <a:extLst>
              <a:ext uri="{FF2B5EF4-FFF2-40B4-BE49-F238E27FC236}">
                <a16:creationId xmlns:a16="http://schemas.microsoft.com/office/drawing/2014/main" id="{7AC6B3DB-B834-4182-8C90-110247369FE7}"/>
              </a:ext>
            </a:extLst>
          </p:cNvPr>
          <p:cNvSpPr/>
          <p:nvPr/>
        </p:nvSpPr>
        <p:spPr>
          <a:xfrm flipV="1">
            <a:off x="6325933" y="6360779"/>
            <a:ext cx="3062652" cy="36989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479717-8D6E-472D-ADE6-BFD2411F5EE7}"/>
              </a:ext>
            </a:extLst>
          </p:cNvPr>
          <p:cNvSpPr txBox="1"/>
          <p:nvPr/>
        </p:nvSpPr>
        <p:spPr>
          <a:xfrm>
            <a:off x="7191316" y="3826931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D7109ADC-CC5A-42C7-91A3-4502A5B2B6BE}"/>
              </a:ext>
            </a:extLst>
          </p:cNvPr>
          <p:cNvSpPr txBox="1"/>
          <p:nvPr/>
        </p:nvSpPr>
        <p:spPr>
          <a:xfrm>
            <a:off x="7205870" y="6273225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41EAA89-E124-4C68-B185-3D402B278352}"/>
              </a:ext>
            </a:extLst>
          </p:cNvPr>
          <p:cNvSpPr txBox="1"/>
          <p:nvPr/>
        </p:nvSpPr>
        <p:spPr>
          <a:xfrm>
            <a:off x="11045116" y="4418861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12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F0A2208-34E5-4A30-A3EF-BA3538A16C9F}"/>
              </a:ext>
            </a:extLst>
          </p:cNvPr>
          <p:cNvSpPr txBox="1"/>
          <p:nvPr/>
        </p:nvSpPr>
        <p:spPr>
          <a:xfrm>
            <a:off x="11019769" y="5544554"/>
            <a:ext cx="848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/>
              <a:t>48</a:t>
            </a:r>
            <a:endParaRPr kumimoji="1" lang="ja-JP" altLang="en-US" sz="4000" b="1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FD88DFD3-DDC0-4786-995D-EE45A440B869}"/>
              </a:ext>
            </a:extLst>
          </p:cNvPr>
          <p:cNvSpPr txBox="1"/>
          <p:nvPr/>
        </p:nvSpPr>
        <p:spPr>
          <a:xfrm>
            <a:off x="111146" y="14223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レベル</a:t>
            </a:r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77B58130-2108-4ECA-BC57-10889D0E8D5A}"/>
              </a:ext>
            </a:extLst>
          </p:cNvPr>
          <p:cNvSpPr txBox="1"/>
          <p:nvPr/>
        </p:nvSpPr>
        <p:spPr>
          <a:xfrm>
            <a:off x="121396" y="515565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>
                <a:solidFill>
                  <a:srgbClr val="FF0000"/>
                </a:solidFill>
              </a:rPr>
              <a:t>レベル</a:t>
            </a:r>
            <a:r>
              <a:rPr kumimoji="1" lang="en-US" altLang="ja-JP" sz="4000" b="1" dirty="0">
                <a:solidFill>
                  <a:srgbClr val="FF0000"/>
                </a:solidFill>
              </a:rPr>
              <a:t>6</a:t>
            </a:r>
            <a:endParaRPr kumimoji="1" lang="ja-JP" altLang="en-US" sz="4000" b="1" dirty="0">
              <a:solidFill>
                <a:srgbClr val="FF0000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96A5FB0-F28C-4530-81E5-E6C0D6D16BE6}"/>
              </a:ext>
            </a:extLst>
          </p:cNvPr>
          <p:cNvSpPr txBox="1"/>
          <p:nvPr/>
        </p:nvSpPr>
        <p:spPr>
          <a:xfrm>
            <a:off x="5365394" y="1330757"/>
            <a:ext cx="7643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高さは積み木の数に</a:t>
            </a:r>
            <a:r>
              <a:rPr kumimoji="1" lang="ja-JP" altLang="en-US" sz="4000" b="1" dirty="0">
                <a:solidFill>
                  <a:srgbClr val="FF0000"/>
                </a:solidFill>
              </a:rPr>
              <a:t>比例する</a:t>
            </a:r>
          </a:p>
        </p:txBody>
      </p:sp>
      <p:sp>
        <p:nvSpPr>
          <p:cNvPr id="61" name="矢印: 下 60">
            <a:extLst>
              <a:ext uri="{FF2B5EF4-FFF2-40B4-BE49-F238E27FC236}">
                <a16:creationId xmlns:a16="http://schemas.microsoft.com/office/drawing/2014/main" id="{74C26EF3-DD21-49F4-BD51-6E8EEFA2ACC2}"/>
              </a:ext>
            </a:extLst>
          </p:cNvPr>
          <p:cNvSpPr/>
          <p:nvPr/>
        </p:nvSpPr>
        <p:spPr>
          <a:xfrm>
            <a:off x="3656329" y="508513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矢印: 下 61">
            <a:extLst>
              <a:ext uri="{FF2B5EF4-FFF2-40B4-BE49-F238E27FC236}">
                <a16:creationId xmlns:a16="http://schemas.microsoft.com/office/drawing/2014/main" id="{F1385E53-6B82-42EB-814A-C4753188ADE9}"/>
              </a:ext>
            </a:extLst>
          </p:cNvPr>
          <p:cNvSpPr/>
          <p:nvPr/>
        </p:nvSpPr>
        <p:spPr>
          <a:xfrm>
            <a:off x="4727356" y="508513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矢印: 下 62">
            <a:extLst>
              <a:ext uri="{FF2B5EF4-FFF2-40B4-BE49-F238E27FC236}">
                <a16:creationId xmlns:a16="http://schemas.microsoft.com/office/drawing/2014/main" id="{4F02AAD7-4362-4249-90ED-36F99B400089}"/>
              </a:ext>
            </a:extLst>
          </p:cNvPr>
          <p:cNvSpPr/>
          <p:nvPr/>
        </p:nvSpPr>
        <p:spPr>
          <a:xfrm>
            <a:off x="5798383" y="508513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矢印: 下 63">
            <a:extLst>
              <a:ext uri="{FF2B5EF4-FFF2-40B4-BE49-F238E27FC236}">
                <a16:creationId xmlns:a16="http://schemas.microsoft.com/office/drawing/2014/main" id="{BCB183A5-86B8-4EE8-AEE8-6D0870997A9D}"/>
              </a:ext>
            </a:extLst>
          </p:cNvPr>
          <p:cNvSpPr/>
          <p:nvPr/>
        </p:nvSpPr>
        <p:spPr>
          <a:xfrm>
            <a:off x="6869410" y="508513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矢印: 下 64">
            <a:extLst>
              <a:ext uri="{FF2B5EF4-FFF2-40B4-BE49-F238E27FC236}">
                <a16:creationId xmlns:a16="http://schemas.microsoft.com/office/drawing/2014/main" id="{90D883DC-6AE9-44ED-8DAA-902BFFDF5BDD}"/>
              </a:ext>
            </a:extLst>
          </p:cNvPr>
          <p:cNvSpPr/>
          <p:nvPr/>
        </p:nvSpPr>
        <p:spPr>
          <a:xfrm>
            <a:off x="7940437" y="508513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矢印: 下 65">
            <a:extLst>
              <a:ext uri="{FF2B5EF4-FFF2-40B4-BE49-F238E27FC236}">
                <a16:creationId xmlns:a16="http://schemas.microsoft.com/office/drawing/2014/main" id="{DCBA21C5-1749-44B5-8D24-140EE9BB13F5}"/>
              </a:ext>
            </a:extLst>
          </p:cNvPr>
          <p:cNvSpPr/>
          <p:nvPr/>
        </p:nvSpPr>
        <p:spPr>
          <a:xfrm>
            <a:off x="9011464" y="508513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矢印: 下 66">
            <a:extLst>
              <a:ext uri="{FF2B5EF4-FFF2-40B4-BE49-F238E27FC236}">
                <a16:creationId xmlns:a16="http://schemas.microsoft.com/office/drawing/2014/main" id="{E7BC97CF-EE42-4640-AF0D-6779400EB218}"/>
              </a:ext>
            </a:extLst>
          </p:cNvPr>
          <p:cNvSpPr/>
          <p:nvPr/>
        </p:nvSpPr>
        <p:spPr>
          <a:xfrm>
            <a:off x="11136436" y="508513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9BF49568-6E15-4812-A04E-C1D727235961}"/>
              </a:ext>
            </a:extLst>
          </p:cNvPr>
          <p:cNvSpPr txBox="1"/>
          <p:nvPr/>
        </p:nvSpPr>
        <p:spPr>
          <a:xfrm>
            <a:off x="10513959" y="421710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0A9E9D08-C092-4179-9A0B-BD34D21EEA0D}"/>
              </a:ext>
            </a:extLst>
          </p:cNvPr>
          <p:cNvSpPr txBox="1"/>
          <p:nvPr/>
        </p:nvSpPr>
        <p:spPr>
          <a:xfrm>
            <a:off x="6302512" y="2247036"/>
            <a:ext cx="5875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/>
              <a:t>高さ＝</a:t>
            </a:r>
            <a:r>
              <a:rPr lang="en-US" altLang="ja-JP" sz="4400" b="1" dirty="0"/>
              <a:t>4×</a:t>
            </a:r>
            <a:r>
              <a:rPr kumimoji="1" lang="ja-JP" altLang="en-US" sz="4400" b="1" dirty="0"/>
              <a:t>積み木の数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DF91F88D-4B35-4CA8-92E4-BEB6F228A590}"/>
              </a:ext>
            </a:extLst>
          </p:cNvPr>
          <p:cNvSpPr txBox="1"/>
          <p:nvPr/>
        </p:nvSpPr>
        <p:spPr>
          <a:xfrm>
            <a:off x="3153872" y="4379650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65B75257-8D04-48B0-A365-56AD06BA114E}"/>
              </a:ext>
            </a:extLst>
          </p:cNvPr>
          <p:cNvSpPr txBox="1"/>
          <p:nvPr/>
        </p:nvSpPr>
        <p:spPr>
          <a:xfrm>
            <a:off x="4174722" y="435309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F6C8723C-1196-4E6B-945A-5D50AAE8F3BF}"/>
              </a:ext>
            </a:extLst>
          </p:cNvPr>
          <p:cNvSpPr txBox="1"/>
          <p:nvPr/>
        </p:nvSpPr>
        <p:spPr>
          <a:xfrm>
            <a:off x="5288495" y="4354151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365F797A-68CC-46C8-B3D7-2334502E26F2}"/>
              </a:ext>
            </a:extLst>
          </p:cNvPr>
          <p:cNvSpPr txBox="1"/>
          <p:nvPr/>
        </p:nvSpPr>
        <p:spPr>
          <a:xfrm>
            <a:off x="6411743" y="4306715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7FD8D03D-4B57-48E7-A3CB-9932A0D72347}"/>
              </a:ext>
            </a:extLst>
          </p:cNvPr>
          <p:cNvSpPr txBox="1"/>
          <p:nvPr/>
        </p:nvSpPr>
        <p:spPr>
          <a:xfrm>
            <a:off x="7493224" y="427609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1EA447CD-21D7-479E-90C6-33DD0918B635}"/>
              </a:ext>
            </a:extLst>
          </p:cNvPr>
          <p:cNvSpPr txBox="1"/>
          <p:nvPr/>
        </p:nvSpPr>
        <p:spPr>
          <a:xfrm>
            <a:off x="8588252" y="4276821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81640771-7FB8-F011-6C69-3A9D9C4083A6}"/>
              </a:ext>
            </a:extLst>
          </p:cNvPr>
          <p:cNvSpPr/>
          <p:nvPr/>
        </p:nvSpPr>
        <p:spPr>
          <a:xfrm>
            <a:off x="3309257" y="4365952"/>
            <a:ext cx="1080773" cy="1968189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008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/>
      <p:bldP spid="16" grpId="0"/>
      <p:bldP spid="17" grpId="0"/>
      <p:bldP spid="19" grpId="0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 animBg="1"/>
      <p:bldP spid="47" grpId="0"/>
      <p:bldP spid="48" grpId="0"/>
      <p:bldP spid="49" grpId="0"/>
      <p:bldP spid="50" grpId="0"/>
      <p:bldP spid="58" grpId="0"/>
      <p:bldP spid="59" grpId="0"/>
      <p:bldP spid="60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75" grpId="0"/>
      <p:bldP spid="57" grpId="0"/>
      <p:bldP spid="69" grpId="0"/>
      <p:bldP spid="70" grpId="0"/>
      <p:bldP spid="71" grpId="0"/>
      <p:bldP spid="72" grpId="0"/>
      <p:bldP spid="73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CDC4B32-D344-47A9-9511-8EA76E2D1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14" y="668204"/>
            <a:ext cx="966712" cy="102498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4580AD6-B051-4C8A-9DE0-AF945736B1C6}"/>
              </a:ext>
            </a:extLst>
          </p:cNvPr>
          <p:cNvSpPr txBox="1"/>
          <p:nvPr/>
        </p:nvSpPr>
        <p:spPr>
          <a:xfrm>
            <a:off x="513751" y="1737153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1</a:t>
            </a:r>
            <a:r>
              <a:rPr kumimoji="1" lang="ja-JP" altLang="en-US" sz="3600" dirty="0"/>
              <a:t>個</a:t>
            </a:r>
            <a:endParaRPr kumimoji="1" lang="en-US" altLang="ja-JP" sz="36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B1934FB-9D97-4CD3-89A5-53043DA0C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97" y="668203"/>
            <a:ext cx="966712" cy="102498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7714429-BDED-4DF8-B59F-7177CF09DE86}"/>
              </a:ext>
            </a:extLst>
          </p:cNvPr>
          <p:cNvSpPr txBox="1"/>
          <p:nvPr/>
        </p:nvSpPr>
        <p:spPr>
          <a:xfrm>
            <a:off x="2841182" y="1701983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2</a:t>
            </a:r>
            <a:r>
              <a:rPr kumimoji="1" lang="ja-JP" altLang="en-US" sz="3600" dirty="0"/>
              <a:t>個</a:t>
            </a:r>
            <a:endParaRPr kumimoji="1" lang="en-US" altLang="ja-JP" sz="36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4432C15-15BF-40E8-B32F-DD626FE3A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617" y="668203"/>
            <a:ext cx="966712" cy="102498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C803849-302A-47C7-99FF-9A49A1C4B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57" y="668203"/>
            <a:ext cx="966712" cy="102498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8DB077E-A5CE-401E-841E-8DFA14CC6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77" y="668203"/>
            <a:ext cx="966712" cy="102498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47C47C5-1E4F-44AB-9A6C-214140A8A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93" y="668203"/>
            <a:ext cx="966712" cy="102498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B94670F-1EAD-4418-A165-5052ED2F159C}"/>
              </a:ext>
            </a:extLst>
          </p:cNvPr>
          <p:cNvSpPr txBox="1"/>
          <p:nvPr/>
        </p:nvSpPr>
        <p:spPr>
          <a:xfrm>
            <a:off x="5732074" y="1693191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3</a:t>
            </a:r>
            <a:r>
              <a:rPr kumimoji="1" lang="ja-JP" altLang="en-US" sz="3600" dirty="0"/>
              <a:t>個</a:t>
            </a:r>
            <a:endParaRPr kumimoji="1" lang="en-US" altLang="ja-JP" sz="3600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F50E04F-6531-42AC-A407-6492CEDAF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616" y="668203"/>
            <a:ext cx="966712" cy="102498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CCBEDD9-FE80-4357-A1FC-AFC9BF033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736" y="668203"/>
            <a:ext cx="966712" cy="102498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A32F941-A888-4B6B-A507-03B4441DF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152" y="668203"/>
            <a:ext cx="966712" cy="102498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3873400-CC1B-421C-84C5-1EA44FF778CF}"/>
              </a:ext>
            </a:extLst>
          </p:cNvPr>
          <p:cNvSpPr txBox="1"/>
          <p:nvPr/>
        </p:nvSpPr>
        <p:spPr>
          <a:xfrm>
            <a:off x="9513140" y="1701983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4</a:t>
            </a:r>
            <a:r>
              <a:rPr kumimoji="1" lang="ja-JP" altLang="en-US" sz="3600" dirty="0"/>
              <a:t>個</a:t>
            </a:r>
            <a:endParaRPr kumimoji="1" lang="en-US" altLang="ja-JP" sz="3600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CBBCAA0D-F5FD-4DD2-BEAE-33AD03A1E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736" y="678128"/>
            <a:ext cx="966712" cy="1024989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B2B050B-ABD6-423A-B0B1-275F032120E6}"/>
              </a:ext>
            </a:extLst>
          </p:cNvPr>
          <p:cNvSpPr txBox="1"/>
          <p:nvPr/>
        </p:nvSpPr>
        <p:spPr>
          <a:xfrm>
            <a:off x="492637" y="2252771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70</a:t>
            </a:r>
            <a:r>
              <a:rPr kumimoji="1" lang="ja-JP" altLang="en-US" sz="3600" dirty="0"/>
              <a:t>円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CDC0924-7DE9-4416-90FA-AE430ACB5499}"/>
              </a:ext>
            </a:extLst>
          </p:cNvPr>
          <p:cNvSpPr txBox="1"/>
          <p:nvPr/>
        </p:nvSpPr>
        <p:spPr>
          <a:xfrm>
            <a:off x="2281176" y="0"/>
            <a:ext cx="9146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ともなって変わる</a:t>
            </a:r>
            <a:r>
              <a:rPr kumimoji="1" lang="en-US" altLang="ja-JP" sz="4000" dirty="0"/>
              <a:t>2</a:t>
            </a:r>
            <a:r>
              <a:rPr kumimoji="1" lang="ja-JP" altLang="en-US" sz="4000" dirty="0"/>
              <a:t>つの数量は何と何？</a:t>
            </a:r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0651B255-21D8-4EA5-8EBB-D596320A1B5D}"/>
              </a:ext>
            </a:extLst>
          </p:cNvPr>
          <p:cNvSpPr/>
          <p:nvPr/>
        </p:nvSpPr>
        <p:spPr>
          <a:xfrm>
            <a:off x="2677212" y="2280574"/>
            <a:ext cx="2865380" cy="686224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7A94E250-CEFB-4969-B5FC-7F89B2DB9D91}"/>
              </a:ext>
            </a:extLst>
          </p:cNvPr>
          <p:cNvSpPr/>
          <p:nvPr/>
        </p:nvSpPr>
        <p:spPr>
          <a:xfrm>
            <a:off x="6443475" y="2241263"/>
            <a:ext cx="1453647" cy="686224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7103498-A4D2-4C4B-B2AE-5217986A1869}"/>
              </a:ext>
            </a:extLst>
          </p:cNvPr>
          <p:cNvSpPr txBox="1"/>
          <p:nvPr/>
        </p:nvSpPr>
        <p:spPr>
          <a:xfrm>
            <a:off x="5622209" y="22846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552E483-23CC-4850-87CC-EEC940E05F54}"/>
              </a:ext>
            </a:extLst>
          </p:cNvPr>
          <p:cNvSpPr txBox="1"/>
          <p:nvPr/>
        </p:nvSpPr>
        <p:spPr>
          <a:xfrm>
            <a:off x="2773822" y="2289051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買った個数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605B3C5-1A81-4877-8F3F-79CFE206D383}"/>
              </a:ext>
            </a:extLst>
          </p:cNvPr>
          <p:cNvSpPr txBox="1"/>
          <p:nvPr/>
        </p:nvSpPr>
        <p:spPr>
          <a:xfrm>
            <a:off x="6517668" y="2256232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代金</a:t>
            </a:r>
          </a:p>
        </p:txBody>
      </p:sp>
      <p:graphicFrame>
        <p:nvGraphicFramePr>
          <p:cNvPr id="27" name="表 6">
            <a:extLst>
              <a:ext uri="{FF2B5EF4-FFF2-40B4-BE49-F238E27FC236}">
                <a16:creationId xmlns:a16="http://schemas.microsoft.com/office/drawing/2014/main" id="{194DC12C-9457-4BBC-BC2D-5ECFE3E96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436698"/>
              </p:ext>
            </p:extLst>
          </p:nvPr>
        </p:nvGraphicFramePr>
        <p:xfrm>
          <a:off x="121397" y="4333978"/>
          <a:ext cx="11436944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17729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106391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18804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18804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18804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18804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18804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218804">
                  <a:extLst>
                    <a:ext uri="{9D8B030D-6E8A-4147-A177-3AD203B41FA5}">
                      <a16:colId xmlns:a16="http://schemas.microsoft.com/office/drawing/2014/main" val="2845847099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b="1" dirty="0"/>
                        <a:t>買った個数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個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b="1" dirty="0"/>
                        <a:t>1</a:t>
                      </a:r>
                      <a:endParaRPr kumimoji="1" lang="ja-JP" altLang="en-US" sz="4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b="1" dirty="0"/>
                        <a:t>2</a:t>
                      </a:r>
                      <a:endParaRPr kumimoji="1" lang="ja-JP" altLang="en-US" sz="4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b="1" dirty="0"/>
                        <a:t>3</a:t>
                      </a:r>
                      <a:endParaRPr kumimoji="1" lang="ja-JP" altLang="en-US" sz="4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b="1" dirty="0"/>
                        <a:t>4</a:t>
                      </a:r>
                      <a:endParaRPr kumimoji="1" lang="ja-JP" altLang="en-US" sz="4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b="1" dirty="0"/>
                        <a:t>5</a:t>
                      </a:r>
                      <a:endParaRPr kumimoji="1" lang="ja-JP" altLang="en-US" sz="4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…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b="1" dirty="0"/>
                        <a:t>代金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円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70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140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210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280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350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/>
                        <a:t>…</a:t>
                      </a:r>
                      <a:endParaRPr kumimoji="1" lang="ja-JP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75C2A0B-E4C4-42CC-AE33-1EC7F288B85C}"/>
              </a:ext>
            </a:extLst>
          </p:cNvPr>
          <p:cNvSpPr txBox="1"/>
          <p:nvPr/>
        </p:nvSpPr>
        <p:spPr>
          <a:xfrm>
            <a:off x="101686" y="-32228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レベル</a:t>
            </a:r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85579B1-283A-41F1-B2A7-4ADA46237A85}"/>
              </a:ext>
            </a:extLst>
          </p:cNvPr>
          <p:cNvSpPr txBox="1"/>
          <p:nvPr/>
        </p:nvSpPr>
        <p:spPr>
          <a:xfrm>
            <a:off x="262241" y="3055698"/>
            <a:ext cx="634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代金は買った個数に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比例する</a:t>
            </a:r>
            <a:endParaRPr kumimoji="1" lang="ja-JP" altLang="en-US" sz="36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A14D928-7A33-44D3-AE00-3FA750D81A52}"/>
              </a:ext>
            </a:extLst>
          </p:cNvPr>
          <p:cNvGrpSpPr/>
          <p:nvPr/>
        </p:nvGrpSpPr>
        <p:grpSpPr>
          <a:xfrm>
            <a:off x="3816958" y="3776478"/>
            <a:ext cx="2575243" cy="3081800"/>
            <a:chOff x="4165998" y="4347995"/>
            <a:chExt cx="2575243" cy="3081800"/>
          </a:xfrm>
        </p:grpSpPr>
        <p:sp>
          <p:nvSpPr>
            <p:cNvPr id="29" name="矢印: 下カーブ 28">
              <a:extLst>
                <a:ext uri="{FF2B5EF4-FFF2-40B4-BE49-F238E27FC236}">
                  <a16:creationId xmlns:a16="http://schemas.microsoft.com/office/drawing/2014/main" id="{2F31808F-42CF-400A-AC9D-25557E5BDD7E}"/>
                </a:ext>
              </a:extLst>
            </p:cNvPr>
            <p:cNvSpPr/>
            <p:nvPr/>
          </p:nvSpPr>
          <p:spPr>
            <a:xfrm>
              <a:off x="4238363" y="4519482"/>
              <a:ext cx="2502878" cy="398884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矢印: 下カーブ 29">
              <a:extLst>
                <a:ext uri="{FF2B5EF4-FFF2-40B4-BE49-F238E27FC236}">
                  <a16:creationId xmlns:a16="http://schemas.microsoft.com/office/drawing/2014/main" id="{2C00FA7E-CACD-4357-AFBB-00CC01F87DC6}"/>
                </a:ext>
              </a:extLst>
            </p:cNvPr>
            <p:cNvSpPr/>
            <p:nvPr/>
          </p:nvSpPr>
          <p:spPr>
            <a:xfrm flipV="1">
              <a:off x="4165998" y="6808629"/>
              <a:ext cx="1424354" cy="369891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矢印: 下カーブ 30">
              <a:extLst>
                <a:ext uri="{FF2B5EF4-FFF2-40B4-BE49-F238E27FC236}">
                  <a16:creationId xmlns:a16="http://schemas.microsoft.com/office/drawing/2014/main" id="{2B5427DC-9BAB-44AE-BB2C-512AB551F58F}"/>
                </a:ext>
              </a:extLst>
            </p:cNvPr>
            <p:cNvSpPr/>
            <p:nvPr/>
          </p:nvSpPr>
          <p:spPr>
            <a:xfrm flipV="1">
              <a:off x="4165998" y="6808627"/>
              <a:ext cx="2502878" cy="461450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BEA7F144-D0E2-47E6-89B7-759DA7FDED68}"/>
                </a:ext>
              </a:extLst>
            </p:cNvPr>
            <p:cNvSpPr txBox="1"/>
            <p:nvPr/>
          </p:nvSpPr>
          <p:spPr>
            <a:xfrm>
              <a:off x="4469456" y="4347995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C725C354-1229-4206-8E5D-9502B3D21689}"/>
                </a:ext>
              </a:extLst>
            </p:cNvPr>
            <p:cNvSpPr txBox="1"/>
            <p:nvPr/>
          </p:nvSpPr>
          <p:spPr>
            <a:xfrm>
              <a:off x="4435628" y="6737579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D18350D7-5379-4E08-805C-AB05FA305028}"/>
                </a:ext>
              </a:extLst>
            </p:cNvPr>
            <p:cNvSpPr txBox="1"/>
            <p:nvPr/>
          </p:nvSpPr>
          <p:spPr>
            <a:xfrm>
              <a:off x="5606689" y="6845020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3F5809E1-E294-492A-BFD9-6D3797363B59}"/>
                </a:ext>
              </a:extLst>
            </p:cNvPr>
            <p:cNvSpPr txBox="1"/>
            <p:nvPr/>
          </p:nvSpPr>
          <p:spPr>
            <a:xfrm>
              <a:off x="5389720" y="4349620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37" name="矢印: 下カーブ 36">
              <a:extLst>
                <a:ext uri="{FF2B5EF4-FFF2-40B4-BE49-F238E27FC236}">
                  <a16:creationId xmlns:a16="http://schemas.microsoft.com/office/drawing/2014/main" id="{A6D374ED-5D1D-4954-B2BB-FB7CC13B16A7}"/>
                </a:ext>
              </a:extLst>
            </p:cNvPr>
            <p:cNvSpPr/>
            <p:nvPr/>
          </p:nvSpPr>
          <p:spPr>
            <a:xfrm>
              <a:off x="4273642" y="4640382"/>
              <a:ext cx="1424354" cy="319987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0021AEA-D16F-4FB4-9894-2A9D759C38DC}"/>
              </a:ext>
            </a:extLst>
          </p:cNvPr>
          <p:cNvSpPr txBox="1"/>
          <p:nvPr/>
        </p:nvSpPr>
        <p:spPr>
          <a:xfrm>
            <a:off x="10629239" y="4404595"/>
            <a:ext cx="537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b="1" dirty="0"/>
              <a:t>8</a:t>
            </a:r>
            <a:endParaRPr kumimoji="1" lang="en-US" altLang="ja-JP" sz="48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A2C77DB-5AB8-4AA6-B055-A843567E1036}"/>
              </a:ext>
            </a:extLst>
          </p:cNvPr>
          <p:cNvSpPr txBox="1"/>
          <p:nvPr/>
        </p:nvSpPr>
        <p:spPr>
          <a:xfrm>
            <a:off x="10415951" y="5479124"/>
            <a:ext cx="1100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/>
              <a:t>560</a:t>
            </a:r>
            <a:endParaRPr kumimoji="1" lang="en-US" altLang="ja-JP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995DFAC1-2853-4AA8-9649-2C910EA89A9B}"/>
              </a:ext>
            </a:extLst>
          </p:cNvPr>
          <p:cNvSpPr txBox="1"/>
          <p:nvPr/>
        </p:nvSpPr>
        <p:spPr>
          <a:xfrm>
            <a:off x="121396" y="515565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>
                <a:solidFill>
                  <a:srgbClr val="FF0000"/>
                </a:solidFill>
              </a:rPr>
              <a:t>レベル</a:t>
            </a:r>
            <a:r>
              <a:rPr kumimoji="1" lang="en-US" altLang="ja-JP" sz="4000" b="1" dirty="0">
                <a:solidFill>
                  <a:srgbClr val="FF0000"/>
                </a:solidFill>
              </a:rPr>
              <a:t>6</a:t>
            </a:r>
            <a:endParaRPr kumimoji="1" lang="ja-JP" altLang="en-US" sz="4000" b="1" dirty="0">
              <a:solidFill>
                <a:srgbClr val="FF0000"/>
              </a:solidFill>
            </a:endParaRPr>
          </a:p>
        </p:txBody>
      </p:sp>
      <p:sp>
        <p:nvSpPr>
          <p:cNvPr id="53" name="矢印: 下 52">
            <a:extLst>
              <a:ext uri="{FF2B5EF4-FFF2-40B4-BE49-F238E27FC236}">
                <a16:creationId xmlns:a16="http://schemas.microsoft.com/office/drawing/2014/main" id="{99B4EDD4-DD92-46B8-B91D-336DC40A0492}"/>
              </a:ext>
            </a:extLst>
          </p:cNvPr>
          <p:cNvSpPr/>
          <p:nvPr/>
        </p:nvSpPr>
        <p:spPr>
          <a:xfrm>
            <a:off x="3435293" y="5073922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矢印: 下 53">
            <a:extLst>
              <a:ext uri="{FF2B5EF4-FFF2-40B4-BE49-F238E27FC236}">
                <a16:creationId xmlns:a16="http://schemas.microsoft.com/office/drawing/2014/main" id="{4455AF53-65A9-4819-A1EC-C81620510745}"/>
              </a:ext>
            </a:extLst>
          </p:cNvPr>
          <p:cNvSpPr/>
          <p:nvPr/>
        </p:nvSpPr>
        <p:spPr>
          <a:xfrm>
            <a:off x="4599184" y="5066851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矢印: 下 54">
            <a:extLst>
              <a:ext uri="{FF2B5EF4-FFF2-40B4-BE49-F238E27FC236}">
                <a16:creationId xmlns:a16="http://schemas.microsoft.com/office/drawing/2014/main" id="{8D217492-446A-4531-AD5C-C79CAE71142D}"/>
              </a:ext>
            </a:extLst>
          </p:cNvPr>
          <p:cNvSpPr/>
          <p:nvPr/>
        </p:nvSpPr>
        <p:spPr>
          <a:xfrm>
            <a:off x="5793417" y="5060560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矢印: 下 55">
            <a:extLst>
              <a:ext uri="{FF2B5EF4-FFF2-40B4-BE49-F238E27FC236}">
                <a16:creationId xmlns:a16="http://schemas.microsoft.com/office/drawing/2014/main" id="{B0542763-646F-4AC2-8DC3-E322C66E2444}"/>
              </a:ext>
            </a:extLst>
          </p:cNvPr>
          <p:cNvSpPr/>
          <p:nvPr/>
        </p:nvSpPr>
        <p:spPr>
          <a:xfrm>
            <a:off x="7030639" y="5039668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矢印: 下 56">
            <a:extLst>
              <a:ext uri="{FF2B5EF4-FFF2-40B4-BE49-F238E27FC236}">
                <a16:creationId xmlns:a16="http://schemas.microsoft.com/office/drawing/2014/main" id="{97B98860-B762-4E64-8220-A30FD67F5811}"/>
              </a:ext>
            </a:extLst>
          </p:cNvPr>
          <p:cNvSpPr/>
          <p:nvPr/>
        </p:nvSpPr>
        <p:spPr>
          <a:xfrm>
            <a:off x="8221014" y="5034471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矢印: 下 57">
            <a:extLst>
              <a:ext uri="{FF2B5EF4-FFF2-40B4-BE49-F238E27FC236}">
                <a16:creationId xmlns:a16="http://schemas.microsoft.com/office/drawing/2014/main" id="{137C245A-6C69-463F-AEC5-51F4B081CD48}"/>
              </a:ext>
            </a:extLst>
          </p:cNvPr>
          <p:cNvSpPr/>
          <p:nvPr/>
        </p:nvSpPr>
        <p:spPr>
          <a:xfrm>
            <a:off x="10598508" y="5066646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D1A27628-22FA-476C-A4D5-166BE0ABE689}"/>
              </a:ext>
            </a:extLst>
          </p:cNvPr>
          <p:cNvSpPr txBox="1"/>
          <p:nvPr/>
        </p:nvSpPr>
        <p:spPr>
          <a:xfrm>
            <a:off x="9849770" y="4261247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70×</a:t>
            </a:r>
            <a:endParaRPr kumimoji="1" lang="ja-JP" altLang="en-US" sz="3200" b="1" dirty="0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B8AE38E-96C1-44A4-BCDA-C30A3BBE99E1}"/>
              </a:ext>
            </a:extLst>
          </p:cNvPr>
          <p:cNvSpPr txBox="1"/>
          <p:nvPr/>
        </p:nvSpPr>
        <p:spPr>
          <a:xfrm>
            <a:off x="6392201" y="3243277"/>
            <a:ext cx="543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/>
              <a:t>代金＝</a:t>
            </a:r>
            <a:r>
              <a:rPr lang="en-US" altLang="ja-JP" sz="4000" b="1" dirty="0"/>
              <a:t>70×</a:t>
            </a:r>
            <a:r>
              <a:rPr kumimoji="1" lang="ja-JP" altLang="en-US" sz="4000" b="1" dirty="0"/>
              <a:t>買った個数</a:t>
            </a:r>
            <a:endParaRPr kumimoji="1" lang="ja-JP" altLang="en-US" sz="4000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9E372AB-A2E4-4040-BF20-B0DF58F7358D}"/>
              </a:ext>
            </a:extLst>
          </p:cNvPr>
          <p:cNvSpPr txBox="1"/>
          <p:nvPr/>
        </p:nvSpPr>
        <p:spPr>
          <a:xfrm>
            <a:off x="2714918" y="4296140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70×</a:t>
            </a:r>
            <a:endParaRPr kumimoji="1" lang="ja-JP" altLang="en-US" sz="3200" b="1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BAB9A14-A7C6-43E3-B826-9FD7A19701AA}"/>
              </a:ext>
            </a:extLst>
          </p:cNvPr>
          <p:cNvSpPr txBox="1"/>
          <p:nvPr/>
        </p:nvSpPr>
        <p:spPr>
          <a:xfrm>
            <a:off x="3850947" y="4296140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70×</a:t>
            </a:r>
            <a:endParaRPr kumimoji="1" lang="ja-JP" altLang="en-US" sz="3200" b="1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CFDA3795-BE3C-40C1-A600-AFE4041251CC}"/>
              </a:ext>
            </a:extLst>
          </p:cNvPr>
          <p:cNvSpPr txBox="1"/>
          <p:nvPr/>
        </p:nvSpPr>
        <p:spPr>
          <a:xfrm>
            <a:off x="5049511" y="4277830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70×</a:t>
            </a:r>
            <a:endParaRPr kumimoji="1" lang="ja-JP" altLang="en-US" sz="3200" b="1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265AC720-5EF7-45EB-92FF-089D1448A069}"/>
              </a:ext>
            </a:extLst>
          </p:cNvPr>
          <p:cNvSpPr txBox="1"/>
          <p:nvPr/>
        </p:nvSpPr>
        <p:spPr>
          <a:xfrm>
            <a:off x="6319836" y="429340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70×</a:t>
            </a:r>
            <a:endParaRPr kumimoji="1" lang="ja-JP" altLang="en-US" sz="3200" b="1" dirty="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21A75FF0-1D1D-4109-92B2-0B0FF49DEFB2}"/>
              </a:ext>
            </a:extLst>
          </p:cNvPr>
          <p:cNvSpPr txBox="1"/>
          <p:nvPr/>
        </p:nvSpPr>
        <p:spPr>
          <a:xfrm>
            <a:off x="7513127" y="4257575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70×</a:t>
            </a:r>
            <a:endParaRPr kumimoji="1" lang="ja-JP" altLang="en-US" sz="3200" b="1" dirty="0"/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203B7EBB-A66B-3276-83DE-AE23C02D9EE3}"/>
              </a:ext>
            </a:extLst>
          </p:cNvPr>
          <p:cNvSpPr/>
          <p:nvPr/>
        </p:nvSpPr>
        <p:spPr>
          <a:xfrm>
            <a:off x="3156854" y="4246206"/>
            <a:ext cx="1080773" cy="1968189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803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7" grpId="0"/>
      <p:bldP spid="32" grpId="0"/>
      <p:bldP spid="42" grpId="0"/>
      <p:bldP spid="43" grpId="0" animBg="1"/>
      <p:bldP spid="44" grpId="0" animBg="1"/>
      <p:bldP spid="45" grpId="0"/>
      <p:bldP spid="46" grpId="0"/>
      <p:bldP spid="47" grpId="0"/>
      <p:bldP spid="25" grpId="0"/>
      <p:bldP spid="26" grpId="0"/>
      <p:bldP spid="50" grpId="0"/>
      <p:bldP spid="51" grpId="0"/>
      <p:bldP spid="52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65" grpId="0"/>
      <p:bldP spid="48" grpId="0"/>
      <p:bldP spid="49" grpId="0"/>
      <p:bldP spid="60" grpId="0"/>
      <p:bldP spid="61" grpId="0"/>
      <p:bldP spid="62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F290A25F-DF4A-4289-8439-6E45BCDA8AC2}"/>
              </a:ext>
            </a:extLst>
          </p:cNvPr>
          <p:cNvCxnSpPr/>
          <p:nvPr/>
        </p:nvCxnSpPr>
        <p:spPr>
          <a:xfrm>
            <a:off x="926314" y="1110810"/>
            <a:ext cx="11957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6567AADE-DE23-4631-A076-817408AE2A73}"/>
              </a:ext>
            </a:extLst>
          </p:cNvPr>
          <p:cNvSpPr/>
          <p:nvPr/>
        </p:nvSpPr>
        <p:spPr>
          <a:xfrm>
            <a:off x="3156831" y="712557"/>
            <a:ext cx="1241960" cy="868487"/>
          </a:xfrm>
          <a:custGeom>
            <a:avLst/>
            <a:gdLst>
              <a:gd name="connsiteX0" fmla="*/ 0 w 1241960"/>
              <a:gd name="connsiteY0" fmla="*/ 320595 h 868487"/>
              <a:gd name="connsiteX1" fmla="*/ 439616 w 1241960"/>
              <a:gd name="connsiteY1" fmla="*/ 12865 h 868487"/>
              <a:gd name="connsiteX2" fmla="*/ 1019908 w 1241960"/>
              <a:gd name="connsiteY2" fmla="*/ 100788 h 868487"/>
              <a:gd name="connsiteX3" fmla="*/ 1239716 w 1241960"/>
              <a:gd name="connsiteY3" fmla="*/ 487649 h 868487"/>
              <a:gd name="connsiteX4" fmla="*/ 1107831 w 1241960"/>
              <a:gd name="connsiteY4" fmla="*/ 733834 h 868487"/>
              <a:gd name="connsiteX5" fmla="*/ 712177 w 1241960"/>
              <a:gd name="connsiteY5" fmla="*/ 865719 h 868487"/>
              <a:gd name="connsiteX6" fmla="*/ 351693 w 1241960"/>
              <a:gd name="connsiteY6" fmla="*/ 812965 h 868487"/>
              <a:gd name="connsiteX7" fmla="*/ 175846 w 1241960"/>
              <a:gd name="connsiteY7" fmla="*/ 689872 h 868487"/>
              <a:gd name="connsiteX8" fmla="*/ 140677 w 1241960"/>
              <a:gd name="connsiteY8" fmla="*/ 610742 h 868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1960" h="868487">
                <a:moveTo>
                  <a:pt x="0" y="320595"/>
                </a:moveTo>
                <a:cubicBezTo>
                  <a:pt x="134815" y="185047"/>
                  <a:pt x="269631" y="49499"/>
                  <a:pt x="439616" y="12865"/>
                </a:cubicBezTo>
                <a:cubicBezTo>
                  <a:pt x="609601" y="-23770"/>
                  <a:pt x="886558" y="21657"/>
                  <a:pt x="1019908" y="100788"/>
                </a:cubicBezTo>
                <a:cubicBezTo>
                  <a:pt x="1153258" y="179919"/>
                  <a:pt x="1225062" y="382141"/>
                  <a:pt x="1239716" y="487649"/>
                </a:cubicBezTo>
                <a:cubicBezTo>
                  <a:pt x="1254370" y="593157"/>
                  <a:pt x="1195754" y="670822"/>
                  <a:pt x="1107831" y="733834"/>
                </a:cubicBezTo>
                <a:cubicBezTo>
                  <a:pt x="1019908" y="796846"/>
                  <a:pt x="838200" y="852531"/>
                  <a:pt x="712177" y="865719"/>
                </a:cubicBezTo>
                <a:cubicBezTo>
                  <a:pt x="586154" y="878908"/>
                  <a:pt x="441081" y="842273"/>
                  <a:pt x="351693" y="812965"/>
                </a:cubicBezTo>
                <a:cubicBezTo>
                  <a:pt x="262305" y="783657"/>
                  <a:pt x="211015" y="723576"/>
                  <a:pt x="175846" y="689872"/>
                </a:cubicBezTo>
                <a:cubicBezTo>
                  <a:pt x="140677" y="656168"/>
                  <a:pt x="140677" y="633455"/>
                  <a:pt x="140677" y="610742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: 図形 25">
            <a:extLst>
              <a:ext uri="{FF2B5EF4-FFF2-40B4-BE49-F238E27FC236}">
                <a16:creationId xmlns:a16="http://schemas.microsoft.com/office/drawing/2014/main" id="{F071880B-6058-452D-A6E3-F0BB08D3A508}"/>
              </a:ext>
            </a:extLst>
          </p:cNvPr>
          <p:cNvSpPr/>
          <p:nvPr/>
        </p:nvSpPr>
        <p:spPr>
          <a:xfrm>
            <a:off x="6172627" y="719740"/>
            <a:ext cx="1364496" cy="986627"/>
          </a:xfrm>
          <a:custGeom>
            <a:avLst/>
            <a:gdLst>
              <a:gd name="connsiteX0" fmla="*/ 0 w 1364496"/>
              <a:gd name="connsiteY0" fmla="*/ 341376 h 986627"/>
              <a:gd name="connsiteX1" fmla="*/ 325315 w 1364496"/>
              <a:gd name="connsiteY1" fmla="*/ 33645 h 986627"/>
              <a:gd name="connsiteX2" fmla="*/ 817685 w 1364496"/>
              <a:gd name="connsiteY2" fmla="*/ 24853 h 986627"/>
              <a:gd name="connsiteX3" fmla="*/ 1230923 w 1364496"/>
              <a:gd name="connsiteY3" fmla="*/ 183114 h 986627"/>
              <a:gd name="connsiteX4" fmla="*/ 1362808 w 1364496"/>
              <a:gd name="connsiteY4" fmla="*/ 526014 h 986627"/>
              <a:gd name="connsiteX5" fmla="*/ 1292469 w 1364496"/>
              <a:gd name="connsiteY5" fmla="*/ 789783 h 986627"/>
              <a:gd name="connsiteX6" fmla="*/ 1107831 w 1364496"/>
              <a:gd name="connsiteY6" fmla="*/ 948045 h 986627"/>
              <a:gd name="connsiteX7" fmla="*/ 553915 w 1364496"/>
              <a:gd name="connsiteY7" fmla="*/ 983214 h 986627"/>
              <a:gd name="connsiteX8" fmla="*/ 131885 w 1364496"/>
              <a:gd name="connsiteY8" fmla="*/ 886499 h 986627"/>
              <a:gd name="connsiteX9" fmla="*/ 123092 w 1364496"/>
              <a:gd name="connsiteY9" fmla="*/ 675483 h 986627"/>
              <a:gd name="connsiteX10" fmla="*/ 254977 w 1364496"/>
              <a:gd name="connsiteY10" fmla="*/ 385337 h 986627"/>
              <a:gd name="connsiteX11" fmla="*/ 527538 w 1364496"/>
              <a:gd name="connsiteY11" fmla="*/ 271037 h 986627"/>
              <a:gd name="connsiteX12" fmla="*/ 940777 w 1364496"/>
              <a:gd name="connsiteY12" fmla="*/ 314999 h 986627"/>
              <a:gd name="connsiteX13" fmla="*/ 993531 w 1364496"/>
              <a:gd name="connsiteY13" fmla="*/ 402922 h 98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4496" h="986627">
                <a:moveTo>
                  <a:pt x="0" y="341376"/>
                </a:moveTo>
                <a:cubicBezTo>
                  <a:pt x="94517" y="213887"/>
                  <a:pt x="189034" y="86399"/>
                  <a:pt x="325315" y="33645"/>
                </a:cubicBezTo>
                <a:cubicBezTo>
                  <a:pt x="461596" y="-19109"/>
                  <a:pt x="666750" y="-58"/>
                  <a:pt x="817685" y="24853"/>
                </a:cubicBezTo>
                <a:cubicBezTo>
                  <a:pt x="968620" y="49764"/>
                  <a:pt x="1140069" y="99587"/>
                  <a:pt x="1230923" y="183114"/>
                </a:cubicBezTo>
                <a:cubicBezTo>
                  <a:pt x="1321777" y="266641"/>
                  <a:pt x="1352550" y="424903"/>
                  <a:pt x="1362808" y="526014"/>
                </a:cubicBezTo>
                <a:cubicBezTo>
                  <a:pt x="1373066" y="627126"/>
                  <a:pt x="1334965" y="719445"/>
                  <a:pt x="1292469" y="789783"/>
                </a:cubicBezTo>
                <a:cubicBezTo>
                  <a:pt x="1249973" y="860121"/>
                  <a:pt x="1230923" y="915807"/>
                  <a:pt x="1107831" y="948045"/>
                </a:cubicBezTo>
                <a:cubicBezTo>
                  <a:pt x="984739" y="980284"/>
                  <a:pt x="716573" y="993472"/>
                  <a:pt x="553915" y="983214"/>
                </a:cubicBezTo>
                <a:cubicBezTo>
                  <a:pt x="391257" y="972956"/>
                  <a:pt x="203689" y="937788"/>
                  <a:pt x="131885" y="886499"/>
                </a:cubicBezTo>
                <a:cubicBezTo>
                  <a:pt x="60081" y="835210"/>
                  <a:pt x="102577" y="759010"/>
                  <a:pt x="123092" y="675483"/>
                </a:cubicBezTo>
                <a:cubicBezTo>
                  <a:pt x="143607" y="591956"/>
                  <a:pt x="187569" y="452745"/>
                  <a:pt x="254977" y="385337"/>
                </a:cubicBezTo>
                <a:cubicBezTo>
                  <a:pt x="322385" y="317929"/>
                  <a:pt x="413238" y="282760"/>
                  <a:pt x="527538" y="271037"/>
                </a:cubicBezTo>
                <a:cubicBezTo>
                  <a:pt x="641838" y="259314"/>
                  <a:pt x="863112" y="293018"/>
                  <a:pt x="940777" y="314999"/>
                </a:cubicBezTo>
                <a:cubicBezTo>
                  <a:pt x="1018443" y="336980"/>
                  <a:pt x="1005987" y="369951"/>
                  <a:pt x="993531" y="402922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05E0D232-7ED3-47D5-BB4C-9874AA9DE1AB}"/>
              </a:ext>
            </a:extLst>
          </p:cNvPr>
          <p:cNvSpPr/>
          <p:nvPr/>
        </p:nvSpPr>
        <p:spPr>
          <a:xfrm>
            <a:off x="9620672" y="783391"/>
            <a:ext cx="1598075" cy="1245952"/>
          </a:xfrm>
          <a:custGeom>
            <a:avLst/>
            <a:gdLst>
              <a:gd name="connsiteX0" fmla="*/ 114121 w 1598075"/>
              <a:gd name="connsiteY0" fmla="*/ 340345 h 1245952"/>
              <a:gd name="connsiteX1" fmla="*/ 553736 w 1598075"/>
              <a:gd name="connsiteY1" fmla="*/ 23822 h 1245952"/>
              <a:gd name="connsiteX2" fmla="*/ 931805 w 1598075"/>
              <a:gd name="connsiteY2" fmla="*/ 50199 h 1245952"/>
              <a:gd name="connsiteX3" fmla="*/ 1485721 w 1598075"/>
              <a:gd name="connsiteY3" fmla="*/ 270006 h 1245952"/>
              <a:gd name="connsiteX4" fmla="*/ 1591228 w 1598075"/>
              <a:gd name="connsiteY4" fmla="*/ 533776 h 1245952"/>
              <a:gd name="connsiteX5" fmla="*/ 1573644 w 1598075"/>
              <a:gd name="connsiteY5" fmla="*/ 779960 h 1245952"/>
              <a:gd name="connsiteX6" fmla="*/ 1459344 w 1598075"/>
              <a:gd name="connsiteY6" fmla="*/ 1008560 h 1245952"/>
              <a:gd name="connsiteX7" fmla="*/ 1151613 w 1598075"/>
              <a:gd name="connsiteY7" fmla="*/ 1166822 h 1245952"/>
              <a:gd name="connsiteX8" fmla="*/ 711998 w 1598075"/>
              <a:gd name="connsiteY8" fmla="*/ 1245952 h 1245952"/>
              <a:gd name="connsiteX9" fmla="*/ 360305 w 1598075"/>
              <a:gd name="connsiteY9" fmla="*/ 1166822 h 1245952"/>
              <a:gd name="connsiteX10" fmla="*/ 26198 w 1598075"/>
              <a:gd name="connsiteY10" fmla="*/ 1008560 h 1245952"/>
              <a:gd name="connsiteX11" fmla="*/ 52575 w 1598075"/>
              <a:gd name="connsiteY11" fmla="*/ 753583 h 1245952"/>
              <a:gd name="connsiteX12" fmla="*/ 298759 w 1598075"/>
              <a:gd name="connsiteY12" fmla="*/ 489814 h 1245952"/>
              <a:gd name="connsiteX13" fmla="*/ 720790 w 1598075"/>
              <a:gd name="connsiteY13" fmla="*/ 366722 h 1245952"/>
              <a:gd name="connsiteX14" fmla="*/ 1019728 w 1598075"/>
              <a:gd name="connsiteY14" fmla="*/ 472229 h 1245952"/>
              <a:gd name="connsiteX15" fmla="*/ 1248328 w 1598075"/>
              <a:gd name="connsiteY15" fmla="*/ 735999 h 1245952"/>
              <a:gd name="connsiteX16" fmla="*/ 817505 w 1598075"/>
              <a:gd name="connsiteY16" fmla="*/ 947014 h 1245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98075" h="1245952">
                <a:moveTo>
                  <a:pt x="114121" y="340345"/>
                </a:moveTo>
                <a:cubicBezTo>
                  <a:pt x="265788" y="206262"/>
                  <a:pt x="417455" y="72180"/>
                  <a:pt x="553736" y="23822"/>
                </a:cubicBezTo>
                <a:cubicBezTo>
                  <a:pt x="690017" y="-24536"/>
                  <a:pt x="776474" y="9168"/>
                  <a:pt x="931805" y="50199"/>
                </a:cubicBezTo>
                <a:cubicBezTo>
                  <a:pt x="1087136" y="91230"/>
                  <a:pt x="1375817" y="189410"/>
                  <a:pt x="1485721" y="270006"/>
                </a:cubicBezTo>
                <a:cubicBezTo>
                  <a:pt x="1595625" y="350602"/>
                  <a:pt x="1576574" y="448784"/>
                  <a:pt x="1591228" y="533776"/>
                </a:cubicBezTo>
                <a:cubicBezTo>
                  <a:pt x="1605882" y="618768"/>
                  <a:pt x="1595625" y="700830"/>
                  <a:pt x="1573644" y="779960"/>
                </a:cubicBezTo>
                <a:cubicBezTo>
                  <a:pt x="1551663" y="859090"/>
                  <a:pt x="1529683" y="944083"/>
                  <a:pt x="1459344" y="1008560"/>
                </a:cubicBezTo>
                <a:cubicBezTo>
                  <a:pt x="1389006" y="1073037"/>
                  <a:pt x="1276171" y="1127257"/>
                  <a:pt x="1151613" y="1166822"/>
                </a:cubicBezTo>
                <a:cubicBezTo>
                  <a:pt x="1027055" y="1206387"/>
                  <a:pt x="843883" y="1245952"/>
                  <a:pt x="711998" y="1245952"/>
                </a:cubicBezTo>
                <a:cubicBezTo>
                  <a:pt x="580113" y="1245952"/>
                  <a:pt x="474605" y="1206387"/>
                  <a:pt x="360305" y="1166822"/>
                </a:cubicBezTo>
                <a:cubicBezTo>
                  <a:pt x="246005" y="1127257"/>
                  <a:pt x="77486" y="1077433"/>
                  <a:pt x="26198" y="1008560"/>
                </a:cubicBezTo>
                <a:cubicBezTo>
                  <a:pt x="-25090" y="939687"/>
                  <a:pt x="7148" y="840041"/>
                  <a:pt x="52575" y="753583"/>
                </a:cubicBezTo>
                <a:cubicBezTo>
                  <a:pt x="98002" y="667125"/>
                  <a:pt x="187390" y="554291"/>
                  <a:pt x="298759" y="489814"/>
                </a:cubicBezTo>
                <a:cubicBezTo>
                  <a:pt x="410128" y="425337"/>
                  <a:pt x="600629" y="369653"/>
                  <a:pt x="720790" y="366722"/>
                </a:cubicBezTo>
                <a:cubicBezTo>
                  <a:pt x="840951" y="363791"/>
                  <a:pt x="931805" y="410683"/>
                  <a:pt x="1019728" y="472229"/>
                </a:cubicBezTo>
                <a:cubicBezTo>
                  <a:pt x="1107651" y="533775"/>
                  <a:pt x="1282032" y="656868"/>
                  <a:pt x="1248328" y="735999"/>
                </a:cubicBezTo>
                <a:cubicBezTo>
                  <a:pt x="1214624" y="815130"/>
                  <a:pt x="1016064" y="881072"/>
                  <a:pt x="817505" y="947014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8822BAA-A055-4096-B7C6-2CF965AA1803}"/>
              </a:ext>
            </a:extLst>
          </p:cNvPr>
          <p:cNvSpPr txBox="1"/>
          <p:nvPr/>
        </p:nvSpPr>
        <p:spPr>
          <a:xfrm>
            <a:off x="962898" y="1324885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0.5</a:t>
            </a:r>
            <a:r>
              <a:rPr kumimoji="1" lang="ja-JP" altLang="en-US" sz="3600" dirty="0"/>
              <a:t>ｍ</a:t>
            </a:r>
            <a:endParaRPr kumimoji="1" lang="en-US" altLang="ja-JP" sz="36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F6A86F9-3EE0-4727-87D6-C0A0730CF5E9}"/>
              </a:ext>
            </a:extLst>
          </p:cNvPr>
          <p:cNvSpPr txBox="1"/>
          <p:nvPr/>
        </p:nvSpPr>
        <p:spPr>
          <a:xfrm>
            <a:off x="3318293" y="914000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1</a:t>
            </a:r>
            <a:r>
              <a:rPr kumimoji="1" lang="ja-JP" altLang="en-US" sz="3600" dirty="0"/>
              <a:t>ｍ</a:t>
            </a:r>
            <a:endParaRPr kumimoji="1" lang="en-US" altLang="ja-JP" sz="36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E8FEA8A-7FBC-49B1-978D-0F506639D0BA}"/>
              </a:ext>
            </a:extLst>
          </p:cNvPr>
          <p:cNvSpPr txBox="1"/>
          <p:nvPr/>
        </p:nvSpPr>
        <p:spPr>
          <a:xfrm>
            <a:off x="6278112" y="1112798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1.5</a:t>
            </a:r>
            <a:r>
              <a:rPr kumimoji="1" lang="ja-JP" altLang="en-US" sz="3600" dirty="0"/>
              <a:t>ｍ</a:t>
            </a:r>
            <a:endParaRPr kumimoji="1" lang="en-US" altLang="ja-JP" sz="36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DBB484E-BA1F-4AD3-89F8-185EB3C9B281}"/>
              </a:ext>
            </a:extLst>
          </p:cNvPr>
          <p:cNvSpPr txBox="1"/>
          <p:nvPr/>
        </p:nvSpPr>
        <p:spPr>
          <a:xfrm>
            <a:off x="9743865" y="1237287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2</a:t>
            </a:r>
            <a:r>
              <a:rPr kumimoji="1" lang="ja-JP" altLang="en-US" sz="3600" dirty="0"/>
              <a:t>ｍ</a:t>
            </a:r>
            <a:endParaRPr kumimoji="1" lang="en-US" altLang="ja-JP" sz="360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82C19E5-CFE7-4FA0-9E8A-B9653D02DFCC}"/>
              </a:ext>
            </a:extLst>
          </p:cNvPr>
          <p:cNvSpPr txBox="1"/>
          <p:nvPr/>
        </p:nvSpPr>
        <p:spPr>
          <a:xfrm>
            <a:off x="969386" y="179331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4</a:t>
            </a:r>
            <a:r>
              <a:rPr kumimoji="1" lang="en-US" altLang="ja-JP" sz="3600" dirty="0"/>
              <a:t>0</a:t>
            </a:r>
            <a:r>
              <a:rPr kumimoji="1" lang="ja-JP" altLang="en-US" sz="3600" dirty="0"/>
              <a:t>㌘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5B1DE68-0F28-4CFD-B3C1-D0FCA89777E8}"/>
              </a:ext>
            </a:extLst>
          </p:cNvPr>
          <p:cNvSpPr txBox="1"/>
          <p:nvPr/>
        </p:nvSpPr>
        <p:spPr>
          <a:xfrm>
            <a:off x="3228213" y="1668513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8</a:t>
            </a:r>
            <a:r>
              <a:rPr kumimoji="1" lang="en-US" altLang="ja-JP" sz="3600" dirty="0"/>
              <a:t>0</a:t>
            </a:r>
            <a:r>
              <a:rPr kumimoji="1" lang="ja-JP" altLang="en-US" sz="3600" dirty="0"/>
              <a:t>㌘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DAD4368-7BDD-4567-A604-90EFA9550058}"/>
              </a:ext>
            </a:extLst>
          </p:cNvPr>
          <p:cNvSpPr txBox="1"/>
          <p:nvPr/>
        </p:nvSpPr>
        <p:spPr>
          <a:xfrm>
            <a:off x="6304019" y="1687461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12</a:t>
            </a:r>
            <a:r>
              <a:rPr kumimoji="1" lang="en-US" altLang="ja-JP" sz="3600" dirty="0"/>
              <a:t>0</a:t>
            </a:r>
            <a:r>
              <a:rPr kumimoji="1" lang="ja-JP" altLang="en-US" sz="3600" dirty="0"/>
              <a:t>㌘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56BE7CE-88F9-4827-BFF1-36888EF953A0}"/>
              </a:ext>
            </a:extLst>
          </p:cNvPr>
          <p:cNvSpPr txBox="1"/>
          <p:nvPr/>
        </p:nvSpPr>
        <p:spPr>
          <a:xfrm>
            <a:off x="9678951" y="2054167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160</a:t>
            </a:r>
            <a:r>
              <a:rPr kumimoji="1" lang="ja-JP" altLang="en-US" sz="3600" dirty="0"/>
              <a:t>㌘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358CE06-83AA-4AA6-B670-98FC46BE177A}"/>
              </a:ext>
            </a:extLst>
          </p:cNvPr>
          <p:cNvSpPr txBox="1"/>
          <p:nvPr/>
        </p:nvSpPr>
        <p:spPr>
          <a:xfrm>
            <a:off x="1175533" y="78963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針金</a:t>
            </a:r>
            <a:endParaRPr kumimoji="1" lang="en-US" altLang="ja-JP" sz="36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CDC0924-7DE9-4416-90FA-AE430ACB5499}"/>
              </a:ext>
            </a:extLst>
          </p:cNvPr>
          <p:cNvSpPr txBox="1"/>
          <p:nvPr/>
        </p:nvSpPr>
        <p:spPr>
          <a:xfrm>
            <a:off x="1236855" y="-11937"/>
            <a:ext cx="9146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ともなって変わる</a:t>
            </a:r>
            <a:r>
              <a:rPr kumimoji="1" lang="en-US" altLang="ja-JP" sz="4000" dirty="0"/>
              <a:t>2</a:t>
            </a:r>
            <a:r>
              <a:rPr kumimoji="1" lang="ja-JP" altLang="en-US" sz="4000" dirty="0"/>
              <a:t>つの数量は何と何？</a:t>
            </a:r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0651B255-21D8-4EA5-8EBB-D596320A1B5D}"/>
              </a:ext>
            </a:extLst>
          </p:cNvPr>
          <p:cNvSpPr/>
          <p:nvPr/>
        </p:nvSpPr>
        <p:spPr>
          <a:xfrm>
            <a:off x="3430741" y="2312684"/>
            <a:ext cx="1789491" cy="685774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7A94E250-CEFB-4969-B5FC-7F89B2DB9D91}"/>
              </a:ext>
            </a:extLst>
          </p:cNvPr>
          <p:cNvSpPr/>
          <p:nvPr/>
        </p:nvSpPr>
        <p:spPr>
          <a:xfrm>
            <a:off x="6121115" y="2262892"/>
            <a:ext cx="1789491" cy="656944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7103498-A4D2-4C4B-B2AE-5217986A1869}"/>
              </a:ext>
            </a:extLst>
          </p:cNvPr>
          <p:cNvSpPr txBox="1"/>
          <p:nvPr/>
        </p:nvSpPr>
        <p:spPr>
          <a:xfrm>
            <a:off x="5321860" y="231747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88AF4E5-9179-4F02-8330-DE44943C136F}"/>
              </a:ext>
            </a:extLst>
          </p:cNvPr>
          <p:cNvSpPr txBox="1"/>
          <p:nvPr/>
        </p:nvSpPr>
        <p:spPr>
          <a:xfrm>
            <a:off x="3648755" y="2342208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長さ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68EDFB5-9717-4FE4-931A-693CB25FC477}"/>
              </a:ext>
            </a:extLst>
          </p:cNvPr>
          <p:cNvSpPr txBox="1"/>
          <p:nvPr/>
        </p:nvSpPr>
        <p:spPr>
          <a:xfrm>
            <a:off x="6426380" y="2310327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重さ</a:t>
            </a:r>
          </a:p>
        </p:txBody>
      </p:sp>
      <p:graphicFrame>
        <p:nvGraphicFramePr>
          <p:cNvPr id="23" name="表 6">
            <a:extLst>
              <a:ext uri="{FF2B5EF4-FFF2-40B4-BE49-F238E27FC236}">
                <a16:creationId xmlns:a16="http://schemas.microsoft.com/office/drawing/2014/main" id="{52DCD1E1-76A3-45C1-BA3C-6A4578CA2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975472"/>
              </p:ext>
            </p:extLst>
          </p:nvPr>
        </p:nvGraphicFramePr>
        <p:xfrm>
          <a:off x="185805" y="4236911"/>
          <a:ext cx="11807063" cy="1975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74783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4128542787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1086556370"/>
                    </a:ext>
                  </a:extLst>
                </a:gridCol>
              </a:tblGrid>
              <a:tr h="987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987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24" name="矢印: 下カーブ 23">
            <a:extLst>
              <a:ext uri="{FF2B5EF4-FFF2-40B4-BE49-F238E27FC236}">
                <a16:creationId xmlns:a16="http://schemas.microsoft.com/office/drawing/2014/main" id="{CE19DBD2-CE35-498A-987B-141FB14B8E0E}"/>
              </a:ext>
            </a:extLst>
          </p:cNvPr>
          <p:cNvSpPr/>
          <p:nvPr/>
        </p:nvSpPr>
        <p:spPr>
          <a:xfrm>
            <a:off x="3829071" y="3880794"/>
            <a:ext cx="2502878" cy="500522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矢印: 下カーブ 31">
            <a:extLst>
              <a:ext uri="{FF2B5EF4-FFF2-40B4-BE49-F238E27FC236}">
                <a16:creationId xmlns:a16="http://schemas.microsoft.com/office/drawing/2014/main" id="{EACF276C-F8FA-4819-AE9E-A08B66BA35DC}"/>
              </a:ext>
            </a:extLst>
          </p:cNvPr>
          <p:cNvSpPr/>
          <p:nvPr/>
        </p:nvSpPr>
        <p:spPr>
          <a:xfrm flipV="1">
            <a:off x="3814650" y="6066105"/>
            <a:ext cx="1424354" cy="464142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3" name="矢印: 下カーブ 32">
            <a:extLst>
              <a:ext uri="{FF2B5EF4-FFF2-40B4-BE49-F238E27FC236}">
                <a16:creationId xmlns:a16="http://schemas.microsoft.com/office/drawing/2014/main" id="{7721B5A6-E346-4FBC-A8AB-C0D2852FBDE9}"/>
              </a:ext>
            </a:extLst>
          </p:cNvPr>
          <p:cNvSpPr/>
          <p:nvPr/>
        </p:nvSpPr>
        <p:spPr>
          <a:xfrm flipV="1">
            <a:off x="3814650" y="6066102"/>
            <a:ext cx="2502878" cy="579031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5FD19E7-7D7F-4702-97AF-7D7C9F2876E4}"/>
              </a:ext>
            </a:extLst>
          </p:cNvPr>
          <p:cNvSpPr txBox="1"/>
          <p:nvPr/>
        </p:nvSpPr>
        <p:spPr>
          <a:xfrm>
            <a:off x="4060164" y="3665611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D5F0E01-2A86-47AB-BB38-ADD70A3BFB3A}"/>
              </a:ext>
            </a:extLst>
          </p:cNvPr>
          <p:cNvSpPr txBox="1"/>
          <p:nvPr/>
        </p:nvSpPr>
        <p:spPr>
          <a:xfrm>
            <a:off x="3975405" y="5931285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BD01836-CEDD-4257-B735-4C9B6A9A09C7}"/>
              </a:ext>
            </a:extLst>
          </p:cNvPr>
          <p:cNvSpPr txBox="1"/>
          <p:nvPr/>
        </p:nvSpPr>
        <p:spPr>
          <a:xfrm>
            <a:off x="5146466" y="5990686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FB318A75-B254-4442-9A23-A734A06446F1}"/>
              </a:ext>
            </a:extLst>
          </p:cNvPr>
          <p:cNvSpPr txBox="1"/>
          <p:nvPr/>
        </p:nvSpPr>
        <p:spPr>
          <a:xfrm>
            <a:off x="4980428" y="3667650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47" name="矢印: 下カーブ 46">
            <a:extLst>
              <a:ext uri="{FF2B5EF4-FFF2-40B4-BE49-F238E27FC236}">
                <a16:creationId xmlns:a16="http://schemas.microsoft.com/office/drawing/2014/main" id="{C9AB3CF1-3F2B-4DD3-8309-4F188A33D77A}"/>
              </a:ext>
            </a:extLst>
          </p:cNvPr>
          <p:cNvSpPr/>
          <p:nvPr/>
        </p:nvSpPr>
        <p:spPr>
          <a:xfrm>
            <a:off x="3864350" y="4032500"/>
            <a:ext cx="1424354" cy="401522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E035A43-E7A3-411C-A43B-17625E090D3D}"/>
              </a:ext>
            </a:extLst>
          </p:cNvPr>
          <p:cNvSpPr txBox="1"/>
          <p:nvPr/>
        </p:nvSpPr>
        <p:spPr>
          <a:xfrm>
            <a:off x="3527851" y="4465800"/>
            <a:ext cx="914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0.5</a:t>
            </a:r>
            <a:endParaRPr kumimoji="1" lang="ja-JP" altLang="en-US" sz="4000" b="1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DCE518D-CB1D-47A7-B659-620762B8A04B}"/>
              </a:ext>
            </a:extLst>
          </p:cNvPr>
          <p:cNvSpPr txBox="1"/>
          <p:nvPr/>
        </p:nvSpPr>
        <p:spPr>
          <a:xfrm>
            <a:off x="3605851" y="543874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40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42147F2-2765-4933-949A-2BA8AB9B378A}"/>
              </a:ext>
            </a:extLst>
          </p:cNvPr>
          <p:cNvSpPr txBox="1"/>
          <p:nvPr/>
        </p:nvSpPr>
        <p:spPr>
          <a:xfrm>
            <a:off x="4795836" y="446580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A12BB3B8-D523-4827-8B43-D009DBDAF73D}"/>
              </a:ext>
            </a:extLst>
          </p:cNvPr>
          <p:cNvSpPr txBox="1"/>
          <p:nvPr/>
        </p:nvSpPr>
        <p:spPr>
          <a:xfrm>
            <a:off x="4644178" y="543874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80</a:t>
            </a:r>
            <a:endParaRPr kumimoji="1" lang="ja-JP" altLang="en-US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3087207F-2B67-4FD0-9E4C-DCFBE2635EC5}"/>
              </a:ext>
            </a:extLst>
          </p:cNvPr>
          <p:cNvSpPr txBox="1"/>
          <p:nvPr/>
        </p:nvSpPr>
        <p:spPr>
          <a:xfrm>
            <a:off x="5645545" y="4465800"/>
            <a:ext cx="914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1.5</a:t>
            </a:r>
            <a:endParaRPr kumimoji="1" lang="ja-JP" altLang="en-US" sz="4000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76A52F9F-18E0-44B0-8F91-AAB0B7E56D55}"/>
              </a:ext>
            </a:extLst>
          </p:cNvPr>
          <p:cNvSpPr txBox="1"/>
          <p:nvPr/>
        </p:nvSpPr>
        <p:spPr>
          <a:xfrm>
            <a:off x="5531435" y="5453187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120</a:t>
            </a:r>
            <a:endParaRPr kumimoji="1" lang="ja-JP" altLang="en-US" sz="4000" b="1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02A3D97-D4C8-4920-BC5C-71056A1305CB}"/>
              </a:ext>
            </a:extLst>
          </p:cNvPr>
          <p:cNvSpPr txBox="1"/>
          <p:nvPr/>
        </p:nvSpPr>
        <p:spPr>
          <a:xfrm>
            <a:off x="6937517" y="446580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EAE099F1-995A-4FE7-AA27-1CEEDA548F29}"/>
              </a:ext>
            </a:extLst>
          </p:cNvPr>
          <p:cNvSpPr txBox="1"/>
          <p:nvPr/>
        </p:nvSpPr>
        <p:spPr>
          <a:xfrm>
            <a:off x="6644168" y="5441813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160</a:t>
            </a:r>
            <a:endParaRPr kumimoji="1" lang="ja-JP" altLang="en-US" sz="4000" b="1" dirty="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7E8C0D6B-6E5A-4733-AF89-FD08AD7B3D87}"/>
              </a:ext>
            </a:extLst>
          </p:cNvPr>
          <p:cNvSpPr txBox="1"/>
          <p:nvPr/>
        </p:nvSpPr>
        <p:spPr>
          <a:xfrm>
            <a:off x="7784417" y="4465800"/>
            <a:ext cx="914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2.5</a:t>
            </a:r>
            <a:endParaRPr kumimoji="1" lang="ja-JP" altLang="en-US" sz="4000" b="1" dirty="0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E6B174CB-DD39-4876-B8CB-83B87375AE0F}"/>
              </a:ext>
            </a:extLst>
          </p:cNvPr>
          <p:cNvSpPr txBox="1"/>
          <p:nvPr/>
        </p:nvSpPr>
        <p:spPr>
          <a:xfrm>
            <a:off x="7690476" y="5453187"/>
            <a:ext cx="1122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200</a:t>
            </a:r>
            <a:endParaRPr kumimoji="1" lang="ja-JP" altLang="en-US" sz="4000" b="1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8A513F4-8D04-47F2-9A20-9E3E307AF130}"/>
              </a:ext>
            </a:extLst>
          </p:cNvPr>
          <p:cNvSpPr txBox="1"/>
          <p:nvPr/>
        </p:nvSpPr>
        <p:spPr>
          <a:xfrm>
            <a:off x="9125111" y="446580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CC819BE-7247-40D2-9096-B0B7E1471E66}"/>
              </a:ext>
            </a:extLst>
          </p:cNvPr>
          <p:cNvSpPr txBox="1"/>
          <p:nvPr/>
        </p:nvSpPr>
        <p:spPr>
          <a:xfrm>
            <a:off x="8803916" y="5441813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240</a:t>
            </a:r>
            <a:endParaRPr kumimoji="1" lang="ja-JP" altLang="en-US" sz="4000" b="1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38EE9620-E15E-4A88-B8C8-38FF2FF938B7}"/>
              </a:ext>
            </a:extLst>
          </p:cNvPr>
          <p:cNvSpPr txBox="1"/>
          <p:nvPr/>
        </p:nvSpPr>
        <p:spPr>
          <a:xfrm>
            <a:off x="710152" y="4479581"/>
            <a:ext cx="214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長さ</a:t>
            </a:r>
            <a:r>
              <a:rPr lang="en-US" altLang="ja-JP" sz="3600" b="1" dirty="0"/>
              <a:t>(</a:t>
            </a:r>
            <a:r>
              <a:rPr lang="ja-JP" altLang="en-US" sz="3600" b="1" dirty="0"/>
              <a:t>ｍ</a:t>
            </a:r>
            <a:r>
              <a:rPr lang="en-US" altLang="ja-JP" sz="3600" b="1" dirty="0"/>
              <a:t>)</a:t>
            </a:r>
            <a:endParaRPr kumimoji="1" lang="ja-JP" altLang="en-US" sz="3600" b="1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63A52C80-E99E-4DA9-9DA3-59F7DCF5F3F8}"/>
              </a:ext>
            </a:extLst>
          </p:cNvPr>
          <p:cNvSpPr txBox="1"/>
          <p:nvPr/>
        </p:nvSpPr>
        <p:spPr>
          <a:xfrm>
            <a:off x="243300" y="5421028"/>
            <a:ext cx="3181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重さ</a:t>
            </a:r>
            <a:r>
              <a:rPr lang="en-US" altLang="ja-JP" sz="4000" b="1" dirty="0"/>
              <a:t>(</a:t>
            </a:r>
            <a:r>
              <a:rPr lang="ja-JP" altLang="en-US" sz="4000" b="1" dirty="0"/>
              <a:t>㌘</a:t>
            </a:r>
            <a:r>
              <a:rPr lang="en-US" altLang="ja-JP" sz="4000" b="1" dirty="0"/>
              <a:t>)</a:t>
            </a:r>
            <a:endParaRPr kumimoji="1" lang="ja-JP" altLang="en-US" sz="4000" b="1" dirty="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DA7F24EC-354B-47E7-A572-223AB1B72D6A}"/>
              </a:ext>
            </a:extLst>
          </p:cNvPr>
          <p:cNvSpPr txBox="1"/>
          <p:nvPr/>
        </p:nvSpPr>
        <p:spPr>
          <a:xfrm>
            <a:off x="9960719" y="450729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8D82EC3-5F49-44B8-B0B3-B60233AA4920}"/>
              </a:ext>
            </a:extLst>
          </p:cNvPr>
          <p:cNvSpPr txBox="1"/>
          <p:nvPr/>
        </p:nvSpPr>
        <p:spPr>
          <a:xfrm>
            <a:off x="10000057" y="536672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64" name="矢印: 下カーブ 63">
            <a:extLst>
              <a:ext uri="{FF2B5EF4-FFF2-40B4-BE49-F238E27FC236}">
                <a16:creationId xmlns:a16="http://schemas.microsoft.com/office/drawing/2014/main" id="{66371CE0-AEA8-4FB9-8B46-2FB147C43775}"/>
              </a:ext>
            </a:extLst>
          </p:cNvPr>
          <p:cNvSpPr/>
          <p:nvPr/>
        </p:nvSpPr>
        <p:spPr>
          <a:xfrm>
            <a:off x="6273622" y="3890802"/>
            <a:ext cx="3062652" cy="31998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5" name="矢印: 下カーブ 64">
            <a:extLst>
              <a:ext uri="{FF2B5EF4-FFF2-40B4-BE49-F238E27FC236}">
                <a16:creationId xmlns:a16="http://schemas.microsoft.com/office/drawing/2014/main" id="{1A67E56F-722C-4FF0-864E-0190758E2581}"/>
              </a:ext>
            </a:extLst>
          </p:cNvPr>
          <p:cNvSpPr/>
          <p:nvPr/>
        </p:nvSpPr>
        <p:spPr>
          <a:xfrm flipV="1">
            <a:off x="6351347" y="6237253"/>
            <a:ext cx="3062652" cy="36989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52CDA00-AF14-42DF-92CB-AE67C42882E1}"/>
              </a:ext>
            </a:extLst>
          </p:cNvPr>
          <p:cNvSpPr txBox="1"/>
          <p:nvPr/>
        </p:nvSpPr>
        <p:spPr>
          <a:xfrm>
            <a:off x="7216730" y="3703405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90EFD094-FBDC-4DF9-8B9C-DC287510E13F}"/>
              </a:ext>
            </a:extLst>
          </p:cNvPr>
          <p:cNvSpPr txBox="1"/>
          <p:nvPr/>
        </p:nvSpPr>
        <p:spPr>
          <a:xfrm>
            <a:off x="7231284" y="614969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69A9C440-FFBB-4B15-BC71-4E543DB150BE}"/>
              </a:ext>
            </a:extLst>
          </p:cNvPr>
          <p:cNvSpPr txBox="1"/>
          <p:nvPr/>
        </p:nvSpPr>
        <p:spPr>
          <a:xfrm>
            <a:off x="11218747" y="446580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9</a:t>
            </a:r>
            <a:endParaRPr kumimoji="1" lang="ja-JP" altLang="en-US" sz="4000" b="1" dirty="0"/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13D2F9A0-5542-44ED-89F9-B04751A5A46F}"/>
              </a:ext>
            </a:extLst>
          </p:cNvPr>
          <p:cNvSpPr txBox="1"/>
          <p:nvPr/>
        </p:nvSpPr>
        <p:spPr>
          <a:xfrm>
            <a:off x="10912895" y="5408100"/>
            <a:ext cx="1152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/>
              <a:t>720</a:t>
            </a:r>
            <a:endParaRPr kumimoji="1" lang="ja-JP" altLang="en-US" sz="4000" b="1" dirty="0"/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BA4F182B-6262-4288-A8D7-C23D6CB87A14}"/>
              </a:ext>
            </a:extLst>
          </p:cNvPr>
          <p:cNvSpPr txBox="1"/>
          <p:nvPr/>
        </p:nvSpPr>
        <p:spPr>
          <a:xfrm>
            <a:off x="650724" y="2985841"/>
            <a:ext cx="5806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/>
              <a:t>重さは長さに</a:t>
            </a:r>
            <a:r>
              <a:rPr kumimoji="1" lang="ja-JP" altLang="en-US" sz="4400" b="1" dirty="0">
                <a:solidFill>
                  <a:srgbClr val="FF0000"/>
                </a:solidFill>
              </a:rPr>
              <a:t>比例する</a:t>
            </a:r>
            <a:endParaRPr kumimoji="1" lang="ja-JP" altLang="en-US" sz="4400" dirty="0"/>
          </a:p>
        </p:txBody>
      </p:sp>
      <p:sp>
        <p:nvSpPr>
          <p:cNvPr id="79" name="矢印: 下 78">
            <a:extLst>
              <a:ext uri="{FF2B5EF4-FFF2-40B4-BE49-F238E27FC236}">
                <a16:creationId xmlns:a16="http://schemas.microsoft.com/office/drawing/2014/main" id="{805EF2A5-2C81-4750-BE84-B1D6CBB3E6A3}"/>
              </a:ext>
            </a:extLst>
          </p:cNvPr>
          <p:cNvSpPr/>
          <p:nvPr/>
        </p:nvSpPr>
        <p:spPr>
          <a:xfrm>
            <a:off x="3685471" y="5039329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矢印: 下 79">
            <a:extLst>
              <a:ext uri="{FF2B5EF4-FFF2-40B4-BE49-F238E27FC236}">
                <a16:creationId xmlns:a16="http://schemas.microsoft.com/office/drawing/2014/main" id="{738C861C-5CC0-48DE-B464-96229C9BD572}"/>
              </a:ext>
            </a:extLst>
          </p:cNvPr>
          <p:cNvSpPr/>
          <p:nvPr/>
        </p:nvSpPr>
        <p:spPr>
          <a:xfrm>
            <a:off x="4676284" y="5068427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矢印: 下 81">
            <a:extLst>
              <a:ext uri="{FF2B5EF4-FFF2-40B4-BE49-F238E27FC236}">
                <a16:creationId xmlns:a16="http://schemas.microsoft.com/office/drawing/2014/main" id="{E2C67724-3E5A-4BC1-9C16-9548B61953CD}"/>
              </a:ext>
            </a:extLst>
          </p:cNvPr>
          <p:cNvSpPr/>
          <p:nvPr/>
        </p:nvSpPr>
        <p:spPr>
          <a:xfrm>
            <a:off x="5789942" y="5089202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矢印: 下 82">
            <a:extLst>
              <a:ext uri="{FF2B5EF4-FFF2-40B4-BE49-F238E27FC236}">
                <a16:creationId xmlns:a16="http://schemas.microsoft.com/office/drawing/2014/main" id="{5263F77A-4381-4E44-8AD0-98A27CE0D65C}"/>
              </a:ext>
            </a:extLst>
          </p:cNvPr>
          <p:cNvSpPr/>
          <p:nvPr/>
        </p:nvSpPr>
        <p:spPr>
          <a:xfrm>
            <a:off x="6838055" y="5061111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矢印: 下 83">
            <a:extLst>
              <a:ext uri="{FF2B5EF4-FFF2-40B4-BE49-F238E27FC236}">
                <a16:creationId xmlns:a16="http://schemas.microsoft.com/office/drawing/2014/main" id="{B6C3D5B5-BFE0-432F-9BAA-32A3BBF967BB}"/>
              </a:ext>
            </a:extLst>
          </p:cNvPr>
          <p:cNvSpPr/>
          <p:nvPr/>
        </p:nvSpPr>
        <p:spPr>
          <a:xfrm>
            <a:off x="7858092" y="5075067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矢印: 下 84">
            <a:extLst>
              <a:ext uri="{FF2B5EF4-FFF2-40B4-BE49-F238E27FC236}">
                <a16:creationId xmlns:a16="http://schemas.microsoft.com/office/drawing/2014/main" id="{DC6CD092-FA0B-475B-A299-54D377EF85F9}"/>
              </a:ext>
            </a:extLst>
          </p:cNvPr>
          <p:cNvSpPr/>
          <p:nvPr/>
        </p:nvSpPr>
        <p:spPr>
          <a:xfrm>
            <a:off x="8935267" y="5075067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矢印: 下 85">
            <a:extLst>
              <a:ext uri="{FF2B5EF4-FFF2-40B4-BE49-F238E27FC236}">
                <a16:creationId xmlns:a16="http://schemas.microsoft.com/office/drawing/2014/main" id="{B37D5D13-A45E-41DC-A218-706EDA6C2CE3}"/>
              </a:ext>
            </a:extLst>
          </p:cNvPr>
          <p:cNvSpPr/>
          <p:nvPr/>
        </p:nvSpPr>
        <p:spPr>
          <a:xfrm>
            <a:off x="11180100" y="5068426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02F33513-40D9-452C-B796-D2BCDBBF71A1}"/>
              </a:ext>
            </a:extLst>
          </p:cNvPr>
          <p:cNvSpPr txBox="1"/>
          <p:nvPr/>
        </p:nvSpPr>
        <p:spPr>
          <a:xfrm>
            <a:off x="10658346" y="4192787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80×</a:t>
            </a:r>
            <a:endParaRPr kumimoji="1" lang="ja-JP" altLang="en-US" sz="3200" b="1" dirty="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76443738-EE60-4F34-8BE6-EA94E278ECF5}"/>
              </a:ext>
            </a:extLst>
          </p:cNvPr>
          <p:cNvSpPr txBox="1"/>
          <p:nvPr/>
        </p:nvSpPr>
        <p:spPr>
          <a:xfrm>
            <a:off x="7012835" y="2978787"/>
            <a:ext cx="44761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/>
              <a:t>重さ＝</a:t>
            </a:r>
            <a:r>
              <a:rPr lang="en-US" altLang="ja-JP" sz="4400" b="1" dirty="0"/>
              <a:t>80×</a:t>
            </a:r>
            <a:r>
              <a:rPr kumimoji="1" lang="ja-JP" altLang="en-US" sz="4400" b="1" dirty="0"/>
              <a:t>長さ</a:t>
            </a:r>
            <a:endParaRPr kumimoji="1" lang="ja-JP" altLang="en-US" sz="4400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A5AB411C-729A-46EE-B6C8-0783EB630071}"/>
              </a:ext>
            </a:extLst>
          </p:cNvPr>
          <p:cNvSpPr txBox="1"/>
          <p:nvPr/>
        </p:nvSpPr>
        <p:spPr>
          <a:xfrm>
            <a:off x="3181332" y="4192787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80×</a:t>
            </a:r>
            <a:endParaRPr kumimoji="1" lang="ja-JP" altLang="en-US" sz="3200" b="1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C9521949-EB7B-4198-BAAD-206503A5E759}"/>
              </a:ext>
            </a:extLst>
          </p:cNvPr>
          <p:cNvSpPr txBox="1"/>
          <p:nvPr/>
        </p:nvSpPr>
        <p:spPr>
          <a:xfrm>
            <a:off x="4267906" y="4192787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80×</a:t>
            </a:r>
            <a:endParaRPr kumimoji="1" lang="ja-JP" altLang="en-US" sz="3200" b="1" dirty="0"/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35E48B6D-27A9-4566-B7B4-246109F933C0}"/>
              </a:ext>
            </a:extLst>
          </p:cNvPr>
          <p:cNvSpPr txBox="1"/>
          <p:nvPr/>
        </p:nvSpPr>
        <p:spPr>
          <a:xfrm>
            <a:off x="5354480" y="4192787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80×</a:t>
            </a:r>
            <a:endParaRPr kumimoji="1" lang="ja-JP" altLang="en-US" sz="3200" b="1" dirty="0"/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C6A702DD-7A5D-467A-A816-6BBC98C08451}"/>
              </a:ext>
            </a:extLst>
          </p:cNvPr>
          <p:cNvSpPr txBox="1"/>
          <p:nvPr/>
        </p:nvSpPr>
        <p:spPr>
          <a:xfrm>
            <a:off x="6441054" y="4192787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80×</a:t>
            </a:r>
            <a:endParaRPr kumimoji="1" lang="ja-JP" altLang="en-US" sz="3200" b="1" dirty="0"/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DFA21C5A-3E2E-435E-AF47-D39ABA8F397E}"/>
              </a:ext>
            </a:extLst>
          </p:cNvPr>
          <p:cNvSpPr txBox="1"/>
          <p:nvPr/>
        </p:nvSpPr>
        <p:spPr>
          <a:xfrm>
            <a:off x="7527628" y="4192787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80×</a:t>
            </a:r>
            <a:endParaRPr kumimoji="1" lang="ja-JP" altLang="en-US" sz="3200" b="1" dirty="0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E9B4DE85-1FA7-4188-B21C-B34C867A1F13}"/>
              </a:ext>
            </a:extLst>
          </p:cNvPr>
          <p:cNvSpPr txBox="1"/>
          <p:nvPr/>
        </p:nvSpPr>
        <p:spPr>
          <a:xfrm>
            <a:off x="8614201" y="4192787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80×</a:t>
            </a:r>
            <a:endParaRPr kumimoji="1" lang="ja-JP" altLang="en-US" sz="3200" b="1" dirty="0"/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2DB47662-93ED-8D3D-597E-97D687CC86A8}"/>
              </a:ext>
            </a:extLst>
          </p:cNvPr>
          <p:cNvSpPr/>
          <p:nvPr/>
        </p:nvSpPr>
        <p:spPr>
          <a:xfrm>
            <a:off x="4504413" y="4213738"/>
            <a:ext cx="898864" cy="1955766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677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6" grpId="0"/>
      <p:bldP spid="37" grpId="0"/>
      <p:bldP spid="38" grpId="0"/>
      <p:bldP spid="39" grpId="0"/>
      <p:bldP spid="40" grpId="0"/>
      <p:bldP spid="42" grpId="0"/>
      <p:bldP spid="43" grpId="0" animBg="1"/>
      <p:bldP spid="44" grpId="0" animBg="1"/>
      <p:bldP spid="45" grpId="0"/>
      <p:bldP spid="20" grpId="0"/>
      <p:bldP spid="21" grpId="0"/>
      <p:bldP spid="24" grpId="0" animBg="1"/>
      <p:bldP spid="32" grpId="0" animBg="1"/>
      <p:bldP spid="33" grpId="0" animBg="1"/>
      <p:bldP spid="34" grpId="0"/>
      <p:bldP spid="35" grpId="0"/>
      <p:bldP spid="41" grpId="0"/>
      <p:bldP spid="46" grpId="0"/>
      <p:bldP spid="47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 animBg="1"/>
      <p:bldP spid="65" grpId="0" animBg="1"/>
      <p:bldP spid="66" grpId="0"/>
      <p:bldP spid="67" grpId="0"/>
      <p:bldP spid="68" grpId="0"/>
      <p:bldP spid="69" grpId="0"/>
      <p:bldP spid="77" grpId="0"/>
      <p:bldP spid="79" grpId="0" animBg="1"/>
      <p:bldP spid="80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/>
      <p:bldP spid="70" grpId="0"/>
      <p:bldP spid="71" grpId="0"/>
      <p:bldP spid="72" grpId="0"/>
      <p:bldP spid="74" grpId="0"/>
      <p:bldP spid="75" grpId="0"/>
      <p:bldP spid="76" grpId="0"/>
      <p:bldP spid="7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A67D969-D268-4D1C-BE2D-13F487319898}"/>
              </a:ext>
            </a:extLst>
          </p:cNvPr>
          <p:cNvSpPr txBox="1"/>
          <p:nvPr/>
        </p:nvSpPr>
        <p:spPr>
          <a:xfrm>
            <a:off x="0" y="272623"/>
            <a:ext cx="68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/>
              <a:t>水そうに水を入れたときの，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D3D3D63-8ABC-442D-A672-06AF820C4621}"/>
              </a:ext>
            </a:extLst>
          </p:cNvPr>
          <p:cNvSpPr txBox="1"/>
          <p:nvPr/>
        </p:nvSpPr>
        <p:spPr>
          <a:xfrm>
            <a:off x="7021465" y="166727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時間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AACA739-D3F5-457B-8756-3A97ABA34C1B}"/>
              </a:ext>
            </a:extLst>
          </p:cNvPr>
          <p:cNvSpPr/>
          <p:nvPr/>
        </p:nvSpPr>
        <p:spPr>
          <a:xfrm>
            <a:off x="6658613" y="69215"/>
            <a:ext cx="1936292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BAB1EF45-2359-4C64-9CF6-03CF8EBCB9C9}"/>
              </a:ext>
            </a:extLst>
          </p:cNvPr>
          <p:cNvSpPr/>
          <p:nvPr/>
        </p:nvSpPr>
        <p:spPr>
          <a:xfrm>
            <a:off x="9495789" y="29904"/>
            <a:ext cx="2194594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211F6F7-2A62-4632-8844-8035A303FA15}"/>
              </a:ext>
            </a:extLst>
          </p:cNvPr>
          <p:cNvSpPr txBox="1"/>
          <p:nvPr/>
        </p:nvSpPr>
        <p:spPr>
          <a:xfrm>
            <a:off x="9495789" y="127416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水の深さ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96BD68B-B5D4-477B-824A-B80CD52502C4}"/>
              </a:ext>
            </a:extLst>
          </p:cNvPr>
          <p:cNvSpPr txBox="1"/>
          <p:nvPr/>
        </p:nvSpPr>
        <p:spPr>
          <a:xfrm>
            <a:off x="8696533" y="15416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graphicFrame>
        <p:nvGraphicFramePr>
          <p:cNvPr id="44" name="表 6">
            <a:extLst>
              <a:ext uri="{FF2B5EF4-FFF2-40B4-BE49-F238E27FC236}">
                <a16:creationId xmlns:a16="http://schemas.microsoft.com/office/drawing/2014/main" id="{A2D93F8F-AD05-45E1-B6B2-8E7761B58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982164"/>
              </p:ext>
            </p:extLst>
          </p:nvPr>
        </p:nvGraphicFramePr>
        <p:xfrm>
          <a:off x="192468" y="4134361"/>
          <a:ext cx="11807063" cy="1975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74783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4128542787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1086556370"/>
                    </a:ext>
                  </a:extLst>
                </a:gridCol>
              </a:tblGrid>
              <a:tr h="987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987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7E350435-43E0-4EA5-9A47-38854BA7FDF5}"/>
              </a:ext>
            </a:extLst>
          </p:cNvPr>
          <p:cNvGrpSpPr/>
          <p:nvPr/>
        </p:nvGrpSpPr>
        <p:grpSpPr>
          <a:xfrm>
            <a:off x="391808" y="1180475"/>
            <a:ext cx="6167158" cy="1756093"/>
            <a:chOff x="245125" y="1289336"/>
            <a:chExt cx="11145460" cy="3173660"/>
          </a:xfrm>
        </p:grpSpPr>
        <p:pic>
          <p:nvPicPr>
            <p:cNvPr id="51" name="図 50" descr="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0EC8378C-9C65-4A08-A764-C512DAAB4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5125" y="1455127"/>
              <a:ext cx="983798" cy="1803898"/>
            </a:xfrm>
            <a:prstGeom prst="rect">
              <a:avLst/>
            </a:prstGeom>
          </p:spPr>
        </p:pic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46525011-AFB7-4D3B-A3C4-5A85DE17ADE5}"/>
                </a:ext>
              </a:extLst>
            </p:cNvPr>
            <p:cNvSpPr/>
            <p:nvPr/>
          </p:nvSpPr>
          <p:spPr>
            <a:xfrm>
              <a:off x="597876" y="4122329"/>
              <a:ext cx="1800000" cy="273335"/>
            </a:xfrm>
            <a:prstGeom prst="rect">
              <a:avLst/>
            </a:prstGeom>
            <a:solidFill>
              <a:srgbClr val="89E0F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9E302824-CFF5-4F01-814D-4CD9EE19AA3E}"/>
                </a:ext>
              </a:extLst>
            </p:cNvPr>
            <p:cNvCxnSpPr>
              <a:cxnSpLocks/>
            </p:cNvCxnSpPr>
            <p:nvPr/>
          </p:nvCxnSpPr>
          <p:spPr>
            <a:xfrm>
              <a:off x="589085" y="4378569"/>
              <a:ext cx="1800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2AF7EE15-269D-4AF3-8ECD-6D69688C1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877" y="2602523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AF8DDF7D-47EC-4B9A-A38B-345B0558A0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9101" y="2602523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6" name="図 55" descr="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3DD98110-9ADA-4791-AE20-F08A005AD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39883" y="1489967"/>
              <a:ext cx="983798" cy="1803898"/>
            </a:xfrm>
            <a:prstGeom prst="rect">
              <a:avLst/>
            </a:prstGeom>
          </p:spPr>
        </p:pic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39AC8EC7-005D-4F1F-97CF-D23DC80D1CC2}"/>
                </a:ext>
              </a:extLst>
            </p:cNvPr>
            <p:cNvSpPr/>
            <p:nvPr/>
          </p:nvSpPr>
          <p:spPr>
            <a:xfrm>
              <a:off x="3639874" y="3901308"/>
              <a:ext cx="1800000" cy="525691"/>
            </a:xfrm>
            <a:prstGeom prst="rect">
              <a:avLst/>
            </a:prstGeom>
            <a:solidFill>
              <a:srgbClr val="89E0F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3CB2A10C-538E-4A07-A9C1-7385F788B8E3}"/>
                </a:ext>
              </a:extLst>
            </p:cNvPr>
            <p:cNvCxnSpPr>
              <a:cxnSpLocks/>
            </p:cNvCxnSpPr>
            <p:nvPr/>
          </p:nvCxnSpPr>
          <p:spPr>
            <a:xfrm>
              <a:off x="3639875" y="4413409"/>
              <a:ext cx="1800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BABBA750-1286-4E4A-9E26-8BDCA833AB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9875" y="2637363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C4A19370-7908-463F-A873-588FC38D58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9875" y="2659098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1" name="図 60" descr="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7729C44B-7D88-4994-8005-075B22D7B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09240" y="1436067"/>
              <a:ext cx="983798" cy="1803898"/>
            </a:xfrm>
            <a:prstGeom prst="rect">
              <a:avLst/>
            </a:prstGeom>
          </p:spPr>
        </p:pic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F29DF873-D293-4013-89E3-FBC6CC9B8B05}"/>
                </a:ext>
              </a:extLst>
            </p:cNvPr>
            <p:cNvSpPr/>
            <p:nvPr/>
          </p:nvSpPr>
          <p:spPr>
            <a:xfrm>
              <a:off x="6597160" y="3632298"/>
              <a:ext cx="1800000" cy="744820"/>
            </a:xfrm>
            <a:prstGeom prst="rect">
              <a:avLst/>
            </a:prstGeom>
            <a:solidFill>
              <a:srgbClr val="89E0F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0285010D-526A-4763-A273-47D4D267CE0A}"/>
                </a:ext>
              </a:extLst>
            </p:cNvPr>
            <p:cNvCxnSpPr>
              <a:cxnSpLocks/>
            </p:cNvCxnSpPr>
            <p:nvPr/>
          </p:nvCxnSpPr>
          <p:spPr>
            <a:xfrm>
              <a:off x="6597161" y="4359509"/>
              <a:ext cx="1800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ABE20C97-4693-4EE6-9807-F3FC9C3E31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97161" y="2583463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C234219B-9428-47E7-B084-DD99D5FA9B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7161" y="2591768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C8A44759-2CCB-42F1-9F6D-FB18F0AC369A}"/>
                </a:ext>
              </a:extLst>
            </p:cNvPr>
            <p:cNvSpPr txBox="1"/>
            <p:nvPr/>
          </p:nvSpPr>
          <p:spPr>
            <a:xfrm>
              <a:off x="1283802" y="1351673"/>
              <a:ext cx="982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/>
                <a:t>1</a:t>
              </a:r>
              <a:r>
                <a:rPr kumimoji="1" lang="ja-JP" altLang="en-US" sz="4000" dirty="0"/>
                <a:t>分</a:t>
              </a: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C9D84DF8-0920-4F91-913C-32962716DB02}"/>
                </a:ext>
              </a:extLst>
            </p:cNvPr>
            <p:cNvSpPr txBox="1"/>
            <p:nvPr/>
          </p:nvSpPr>
          <p:spPr>
            <a:xfrm>
              <a:off x="4281021" y="1351673"/>
              <a:ext cx="982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/>
                <a:t>2</a:t>
              </a:r>
              <a:r>
                <a:rPr kumimoji="1" lang="ja-JP" altLang="en-US" sz="4000" dirty="0"/>
                <a:t>分</a:t>
              </a: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CF138589-C7E2-44CA-B582-EE4A07F5710D}"/>
                </a:ext>
              </a:extLst>
            </p:cNvPr>
            <p:cNvSpPr txBox="1"/>
            <p:nvPr/>
          </p:nvSpPr>
          <p:spPr>
            <a:xfrm>
              <a:off x="7185680" y="1289336"/>
              <a:ext cx="982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/>
                <a:t>3</a:t>
              </a:r>
              <a:r>
                <a:rPr kumimoji="1" lang="ja-JP" altLang="en-US" sz="4000" dirty="0"/>
                <a:t>分</a:t>
              </a: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36EF7487-AEC5-42B1-8324-B3234E1E2A1E}"/>
                </a:ext>
              </a:extLst>
            </p:cNvPr>
            <p:cNvSpPr txBox="1"/>
            <p:nvPr/>
          </p:nvSpPr>
          <p:spPr>
            <a:xfrm>
              <a:off x="909913" y="3298728"/>
              <a:ext cx="1565231" cy="1007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/>
                <a:t>2</a:t>
              </a:r>
              <a:r>
                <a:rPr kumimoji="1" lang="ja-JP" altLang="en-US" sz="3200" dirty="0"/>
                <a:t>㎝</a:t>
              </a: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FFD75053-2BF5-4F56-A90B-E1C6196678CC}"/>
                </a:ext>
              </a:extLst>
            </p:cNvPr>
            <p:cNvSpPr txBox="1"/>
            <p:nvPr/>
          </p:nvSpPr>
          <p:spPr>
            <a:xfrm>
              <a:off x="4021108" y="3114371"/>
              <a:ext cx="1737359" cy="1007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/>
                <a:t>4</a:t>
              </a:r>
              <a:r>
                <a:rPr kumimoji="1" lang="ja-JP" altLang="en-US" sz="3200" dirty="0"/>
                <a:t>㎝</a:t>
              </a: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13F6A6B1-34F8-4BC3-B558-65B12F325455}"/>
                </a:ext>
              </a:extLst>
            </p:cNvPr>
            <p:cNvSpPr txBox="1"/>
            <p:nvPr/>
          </p:nvSpPr>
          <p:spPr>
            <a:xfrm>
              <a:off x="6768926" y="2849465"/>
              <a:ext cx="1639340" cy="1007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/>
                <a:t>6</a:t>
              </a:r>
              <a:r>
                <a:rPr kumimoji="1" lang="ja-JP" altLang="en-US" sz="3200" dirty="0"/>
                <a:t>㎝</a:t>
              </a: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C49559A7-D431-4DC1-BD4D-4CB5F281C275}"/>
                </a:ext>
              </a:extLst>
            </p:cNvPr>
            <p:cNvSpPr txBox="1"/>
            <p:nvPr/>
          </p:nvSpPr>
          <p:spPr>
            <a:xfrm>
              <a:off x="10315671" y="1292364"/>
              <a:ext cx="982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/>
                <a:t>4</a:t>
              </a:r>
              <a:r>
                <a:rPr kumimoji="1" lang="ja-JP" altLang="en-US" sz="4000" dirty="0"/>
                <a:t>分</a:t>
              </a:r>
            </a:p>
          </p:txBody>
        </p:sp>
        <p:pic>
          <p:nvPicPr>
            <p:cNvPr id="73" name="図 72" descr="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6AA84340-24FE-40D0-BC7A-BB4D6C712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29037" y="1446311"/>
              <a:ext cx="983798" cy="1803898"/>
            </a:xfrm>
            <a:prstGeom prst="rect">
              <a:avLst/>
            </a:prstGeom>
          </p:spPr>
        </p:pic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EC3C7EDA-77D6-4C09-9324-0AB258795CAB}"/>
                </a:ext>
              </a:extLst>
            </p:cNvPr>
            <p:cNvSpPr/>
            <p:nvPr/>
          </p:nvSpPr>
          <p:spPr>
            <a:xfrm>
              <a:off x="9572999" y="3375329"/>
              <a:ext cx="1800000" cy="1012032"/>
            </a:xfrm>
            <a:prstGeom prst="rect">
              <a:avLst/>
            </a:prstGeom>
            <a:solidFill>
              <a:srgbClr val="89E0F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5" name="直線コネクタ 74">
              <a:extLst>
                <a:ext uri="{FF2B5EF4-FFF2-40B4-BE49-F238E27FC236}">
                  <a16:creationId xmlns:a16="http://schemas.microsoft.com/office/drawing/2014/main" id="{59C186EB-4B05-49AB-84C2-36F4DD285A5C}"/>
                </a:ext>
              </a:extLst>
            </p:cNvPr>
            <p:cNvCxnSpPr>
              <a:cxnSpLocks/>
            </p:cNvCxnSpPr>
            <p:nvPr/>
          </p:nvCxnSpPr>
          <p:spPr>
            <a:xfrm>
              <a:off x="9572999" y="4369753"/>
              <a:ext cx="1800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>
              <a:extLst>
                <a:ext uri="{FF2B5EF4-FFF2-40B4-BE49-F238E27FC236}">
                  <a16:creationId xmlns:a16="http://schemas.microsoft.com/office/drawing/2014/main" id="{D517BFA6-4FFA-4431-8FD0-8266C4A55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5411" y="2593707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429930A4-D88F-4AA7-ACA1-981F1BDED9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72999" y="2602012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D95A1ECF-DEAC-470F-87E3-758B5160941D}"/>
                </a:ext>
              </a:extLst>
            </p:cNvPr>
            <p:cNvSpPr txBox="1"/>
            <p:nvPr/>
          </p:nvSpPr>
          <p:spPr>
            <a:xfrm>
              <a:off x="9751245" y="2645956"/>
              <a:ext cx="1639340" cy="1007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/>
                <a:t>8</a:t>
              </a:r>
              <a:r>
                <a:rPr kumimoji="1" lang="ja-JP" altLang="en-US" sz="3200" dirty="0"/>
                <a:t>㎝</a:t>
              </a:r>
            </a:p>
          </p:txBody>
        </p:sp>
      </p:grpSp>
      <p:sp>
        <p:nvSpPr>
          <p:cNvPr id="80" name="矢印: 下カーブ 79">
            <a:extLst>
              <a:ext uri="{FF2B5EF4-FFF2-40B4-BE49-F238E27FC236}">
                <a16:creationId xmlns:a16="http://schemas.microsoft.com/office/drawing/2014/main" id="{D66ABFFB-CA7D-46AC-BC67-CD879D740227}"/>
              </a:ext>
            </a:extLst>
          </p:cNvPr>
          <p:cNvSpPr/>
          <p:nvPr/>
        </p:nvSpPr>
        <p:spPr>
          <a:xfrm flipH="1">
            <a:off x="4928017" y="3721852"/>
            <a:ext cx="4340505" cy="500522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FCC7F044-F43F-4AF8-8409-D7D13901A328}"/>
              </a:ext>
            </a:extLst>
          </p:cNvPr>
          <p:cNvSpPr txBox="1"/>
          <p:nvPr/>
        </p:nvSpPr>
        <p:spPr>
          <a:xfrm>
            <a:off x="3723182" y="4252023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40FDBE33-BF09-49B1-85D8-79FFF2F60223}"/>
              </a:ext>
            </a:extLst>
          </p:cNvPr>
          <p:cNvSpPr txBox="1"/>
          <p:nvPr/>
        </p:nvSpPr>
        <p:spPr>
          <a:xfrm>
            <a:off x="3745860" y="534494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B4E150DB-0BD6-412F-85FA-FE3325C2E398}"/>
              </a:ext>
            </a:extLst>
          </p:cNvPr>
          <p:cNvSpPr txBox="1"/>
          <p:nvPr/>
        </p:nvSpPr>
        <p:spPr>
          <a:xfrm>
            <a:off x="4795836" y="4252023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01482395-E363-40E4-97B7-32E6A676BE8D}"/>
              </a:ext>
            </a:extLst>
          </p:cNvPr>
          <p:cNvSpPr txBox="1"/>
          <p:nvPr/>
        </p:nvSpPr>
        <p:spPr>
          <a:xfrm>
            <a:off x="4740073" y="534494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52A4D00B-D973-474D-9E82-C989E179C10C}"/>
              </a:ext>
            </a:extLst>
          </p:cNvPr>
          <p:cNvSpPr txBox="1"/>
          <p:nvPr/>
        </p:nvSpPr>
        <p:spPr>
          <a:xfrm>
            <a:off x="5853450" y="4252023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65664FAA-2405-4766-BF21-95CC9EAAB146}"/>
              </a:ext>
            </a:extLst>
          </p:cNvPr>
          <p:cNvSpPr txBox="1"/>
          <p:nvPr/>
        </p:nvSpPr>
        <p:spPr>
          <a:xfrm>
            <a:off x="5851224" y="534494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5DAFDA21-4911-4787-8DC1-FF0F1C8AF0A7}"/>
              </a:ext>
            </a:extLst>
          </p:cNvPr>
          <p:cNvSpPr txBox="1"/>
          <p:nvPr/>
        </p:nvSpPr>
        <p:spPr>
          <a:xfrm>
            <a:off x="6971970" y="4252023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435628D6-71E9-413D-885F-B2DF683FCA8B}"/>
              </a:ext>
            </a:extLst>
          </p:cNvPr>
          <p:cNvSpPr txBox="1"/>
          <p:nvPr/>
        </p:nvSpPr>
        <p:spPr>
          <a:xfrm>
            <a:off x="6957291" y="534494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8</a:t>
            </a:r>
            <a:endParaRPr kumimoji="1" lang="ja-JP" altLang="en-US" sz="4000" b="1" dirty="0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01382D86-7D77-44CC-8269-3943ED324D1B}"/>
              </a:ext>
            </a:extLst>
          </p:cNvPr>
          <p:cNvSpPr txBox="1"/>
          <p:nvPr/>
        </p:nvSpPr>
        <p:spPr>
          <a:xfrm>
            <a:off x="8023211" y="4252023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50339AE7-F85D-4CEA-BD6C-BDFBE287DEDE}"/>
              </a:ext>
            </a:extLst>
          </p:cNvPr>
          <p:cNvSpPr txBox="1"/>
          <p:nvPr/>
        </p:nvSpPr>
        <p:spPr>
          <a:xfrm>
            <a:off x="7852776" y="5344942"/>
            <a:ext cx="797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10</a:t>
            </a:r>
            <a:endParaRPr kumimoji="1" lang="ja-JP" altLang="en-US" sz="4000" b="1" dirty="0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4C569A6D-15C6-466B-A14D-65C4E0C8B043}"/>
              </a:ext>
            </a:extLst>
          </p:cNvPr>
          <p:cNvSpPr txBox="1"/>
          <p:nvPr/>
        </p:nvSpPr>
        <p:spPr>
          <a:xfrm>
            <a:off x="9148606" y="4252023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81697430-A14A-47E2-8DD8-085647B0E819}"/>
              </a:ext>
            </a:extLst>
          </p:cNvPr>
          <p:cNvSpPr txBox="1"/>
          <p:nvPr/>
        </p:nvSpPr>
        <p:spPr>
          <a:xfrm>
            <a:off x="8992093" y="5335623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12</a:t>
            </a:r>
            <a:endParaRPr kumimoji="1" lang="ja-JP" altLang="en-US" sz="4000" b="1" dirty="0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E1858227-62EE-4BF7-8E80-F3377A71C999}"/>
              </a:ext>
            </a:extLst>
          </p:cNvPr>
          <p:cNvSpPr txBox="1"/>
          <p:nvPr/>
        </p:nvSpPr>
        <p:spPr>
          <a:xfrm>
            <a:off x="807395" y="4252605"/>
            <a:ext cx="2282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時間 </a:t>
            </a:r>
            <a:r>
              <a:rPr lang="en-US" altLang="ja-JP" sz="4000" b="1" dirty="0"/>
              <a:t>(</a:t>
            </a:r>
            <a:r>
              <a:rPr lang="ja-JP" altLang="en-US" sz="4000" b="1" dirty="0"/>
              <a:t>分</a:t>
            </a:r>
            <a:r>
              <a:rPr lang="en-US" altLang="ja-JP" sz="4000" b="1" dirty="0"/>
              <a:t>)</a:t>
            </a:r>
            <a:endParaRPr kumimoji="1" lang="ja-JP" altLang="en-US" sz="4000" b="1" dirty="0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C9AB3653-7980-4B9B-B95E-2483602BA535}"/>
              </a:ext>
            </a:extLst>
          </p:cNvPr>
          <p:cNvSpPr txBox="1"/>
          <p:nvPr/>
        </p:nvSpPr>
        <p:spPr>
          <a:xfrm>
            <a:off x="243300" y="5310610"/>
            <a:ext cx="3181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水の</a:t>
            </a:r>
            <a:r>
              <a:rPr lang="ja-JP" altLang="en-US" sz="3600" b="1" dirty="0"/>
              <a:t>深さ</a:t>
            </a:r>
            <a:r>
              <a:rPr lang="ja-JP" altLang="en-US" sz="4000" b="1" dirty="0"/>
              <a:t> </a:t>
            </a:r>
            <a:r>
              <a:rPr lang="en-US" altLang="ja-JP" sz="4000" b="1" dirty="0"/>
              <a:t>(</a:t>
            </a:r>
            <a:r>
              <a:rPr lang="ja-JP" altLang="en-US" sz="4000" b="1" dirty="0"/>
              <a:t>㎝</a:t>
            </a:r>
            <a:r>
              <a:rPr lang="en-US" altLang="ja-JP" sz="4000" b="1" dirty="0"/>
              <a:t>)</a:t>
            </a:r>
            <a:endParaRPr kumimoji="1" lang="ja-JP" altLang="en-US" sz="4000" b="1" dirty="0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626C6570-60C0-4843-89CF-E8D2FF2D1F19}"/>
              </a:ext>
            </a:extLst>
          </p:cNvPr>
          <p:cNvSpPr txBox="1"/>
          <p:nvPr/>
        </p:nvSpPr>
        <p:spPr>
          <a:xfrm>
            <a:off x="9877076" y="439851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5C25EA0E-FCC8-4AED-BFF9-BF7404148F35}"/>
              </a:ext>
            </a:extLst>
          </p:cNvPr>
          <p:cNvSpPr txBox="1"/>
          <p:nvPr/>
        </p:nvSpPr>
        <p:spPr>
          <a:xfrm>
            <a:off x="9933073" y="520323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105" name="矢印: 下カーブ 104">
            <a:extLst>
              <a:ext uri="{FF2B5EF4-FFF2-40B4-BE49-F238E27FC236}">
                <a16:creationId xmlns:a16="http://schemas.microsoft.com/office/drawing/2014/main" id="{251979EA-DC98-4180-A429-7DBEE7EBCF79}"/>
              </a:ext>
            </a:extLst>
          </p:cNvPr>
          <p:cNvSpPr/>
          <p:nvPr/>
        </p:nvSpPr>
        <p:spPr>
          <a:xfrm flipH="1">
            <a:off x="5989594" y="3931008"/>
            <a:ext cx="3278929" cy="31998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FB90DC0-563F-4BCB-B894-0860FFD3ECBE}"/>
              </a:ext>
            </a:extLst>
          </p:cNvPr>
          <p:cNvSpPr txBox="1"/>
          <p:nvPr/>
        </p:nvSpPr>
        <p:spPr>
          <a:xfrm>
            <a:off x="8102325" y="2109488"/>
            <a:ext cx="4024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水の深さは時間に</a:t>
            </a:r>
            <a:r>
              <a:rPr kumimoji="1" lang="ja-JP" altLang="en-US" sz="4000" b="1" dirty="0">
                <a:solidFill>
                  <a:srgbClr val="FF0000"/>
                </a:solidFill>
              </a:rPr>
              <a:t>比例する。</a:t>
            </a:r>
            <a:endParaRPr kumimoji="1" lang="ja-JP" altLang="en-US" sz="4000" dirty="0"/>
          </a:p>
        </p:txBody>
      </p:sp>
      <p:sp>
        <p:nvSpPr>
          <p:cNvPr id="127" name="矢印: 下カーブ 126">
            <a:extLst>
              <a:ext uri="{FF2B5EF4-FFF2-40B4-BE49-F238E27FC236}">
                <a16:creationId xmlns:a16="http://schemas.microsoft.com/office/drawing/2014/main" id="{9E2E6EAC-BC95-45A1-87E0-52EC4EF91EED}"/>
              </a:ext>
            </a:extLst>
          </p:cNvPr>
          <p:cNvSpPr/>
          <p:nvPr/>
        </p:nvSpPr>
        <p:spPr>
          <a:xfrm flipH="1" flipV="1">
            <a:off x="4965452" y="5927829"/>
            <a:ext cx="4340505" cy="571129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8" name="矢印: 下カーブ 127">
            <a:extLst>
              <a:ext uri="{FF2B5EF4-FFF2-40B4-BE49-F238E27FC236}">
                <a16:creationId xmlns:a16="http://schemas.microsoft.com/office/drawing/2014/main" id="{676F0875-13CD-4F93-8C3A-0526C461513D}"/>
              </a:ext>
            </a:extLst>
          </p:cNvPr>
          <p:cNvSpPr/>
          <p:nvPr/>
        </p:nvSpPr>
        <p:spPr>
          <a:xfrm flipH="1" flipV="1">
            <a:off x="6015374" y="5937686"/>
            <a:ext cx="3278929" cy="36512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8285661-2706-46C0-837F-32BA3507A959}"/>
              </a:ext>
            </a:extLst>
          </p:cNvPr>
          <p:cNvGrpSpPr/>
          <p:nvPr/>
        </p:nvGrpSpPr>
        <p:grpSpPr>
          <a:xfrm>
            <a:off x="7306407" y="3182142"/>
            <a:ext cx="932258" cy="1077218"/>
            <a:chOff x="7280993" y="3340670"/>
            <a:chExt cx="932258" cy="1077218"/>
          </a:xfrm>
        </p:grpSpPr>
        <p:grpSp>
          <p:nvGrpSpPr>
            <p:cNvPr id="131" name="グループ化 130">
              <a:extLst>
                <a:ext uri="{FF2B5EF4-FFF2-40B4-BE49-F238E27FC236}">
                  <a16:creationId xmlns:a16="http://schemas.microsoft.com/office/drawing/2014/main" id="{886AF3C9-034B-4C51-BDCD-720ECA58883E}"/>
                </a:ext>
              </a:extLst>
            </p:cNvPr>
            <p:cNvGrpSpPr/>
            <p:nvPr/>
          </p:nvGrpSpPr>
          <p:grpSpPr>
            <a:xfrm>
              <a:off x="7280993" y="3340670"/>
              <a:ext cx="497437" cy="1077218"/>
              <a:chOff x="605499" y="2197305"/>
              <a:chExt cx="497437" cy="1077218"/>
            </a:xfrm>
          </p:grpSpPr>
          <p:sp>
            <p:nvSpPr>
              <p:cNvPr id="132" name="テキスト ボックス 131">
                <a:extLst>
                  <a:ext uri="{FF2B5EF4-FFF2-40B4-BE49-F238E27FC236}">
                    <a16:creationId xmlns:a16="http://schemas.microsoft.com/office/drawing/2014/main" id="{8851957C-1941-404E-9C3D-B03E5DA48DB4}"/>
                  </a:ext>
                </a:extLst>
              </p:cNvPr>
              <p:cNvSpPr txBox="1"/>
              <p:nvPr/>
            </p:nvSpPr>
            <p:spPr>
              <a:xfrm>
                <a:off x="605499" y="2197305"/>
                <a:ext cx="49743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3200" b="1" dirty="0">
                    <a:solidFill>
                      <a:srgbClr val="FF0000"/>
                    </a:solidFill>
                  </a:rPr>
                  <a:t>1</a:t>
                </a:r>
              </a:p>
              <a:p>
                <a:r>
                  <a:rPr lang="en-US" altLang="ja-JP" sz="3200" b="1" dirty="0">
                    <a:solidFill>
                      <a:srgbClr val="FF0000"/>
                    </a:solidFill>
                  </a:rPr>
                  <a:t>2</a:t>
                </a:r>
                <a:endParaRPr kumimoji="1" lang="ja-JP" altLang="en-US" sz="32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33" name="直線コネクタ 132">
                <a:extLst>
                  <a:ext uri="{FF2B5EF4-FFF2-40B4-BE49-F238E27FC236}">
                    <a16:creationId xmlns:a16="http://schemas.microsoft.com/office/drawing/2014/main" id="{F0FE974B-EF34-4C6F-A673-52B95B61006B}"/>
                  </a:ext>
                </a:extLst>
              </p:cNvPr>
              <p:cNvCxnSpPr>
                <a:stCxn id="132" idx="1"/>
                <a:endCxn id="132" idx="3"/>
              </p:cNvCxnSpPr>
              <p:nvPr/>
            </p:nvCxnSpPr>
            <p:spPr>
              <a:xfrm>
                <a:off x="605499" y="2735914"/>
                <a:ext cx="49743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7" name="テキスト ボックス 136">
              <a:extLst>
                <a:ext uri="{FF2B5EF4-FFF2-40B4-BE49-F238E27FC236}">
                  <a16:creationId xmlns:a16="http://schemas.microsoft.com/office/drawing/2014/main" id="{C45C56A0-756A-45F1-8D59-E6DA957E5363}"/>
                </a:ext>
              </a:extLst>
            </p:cNvPr>
            <p:cNvSpPr txBox="1"/>
            <p:nvPr/>
          </p:nvSpPr>
          <p:spPr>
            <a:xfrm>
              <a:off x="7618216" y="3569460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8CE0A0D-64BC-48DD-B92A-D1AFD30306E9}"/>
              </a:ext>
            </a:extLst>
          </p:cNvPr>
          <p:cNvGrpSpPr/>
          <p:nvPr/>
        </p:nvGrpSpPr>
        <p:grpSpPr>
          <a:xfrm>
            <a:off x="5492604" y="3171500"/>
            <a:ext cx="857836" cy="1077218"/>
            <a:chOff x="6506783" y="3151758"/>
            <a:chExt cx="857836" cy="1077218"/>
          </a:xfrm>
        </p:grpSpPr>
        <p:grpSp>
          <p:nvGrpSpPr>
            <p:cNvPr id="134" name="グループ化 133">
              <a:extLst>
                <a:ext uri="{FF2B5EF4-FFF2-40B4-BE49-F238E27FC236}">
                  <a16:creationId xmlns:a16="http://schemas.microsoft.com/office/drawing/2014/main" id="{F70D59FF-FD65-401F-8461-60EF0B2292FE}"/>
                </a:ext>
              </a:extLst>
            </p:cNvPr>
            <p:cNvGrpSpPr/>
            <p:nvPr/>
          </p:nvGrpSpPr>
          <p:grpSpPr>
            <a:xfrm>
              <a:off x="6506783" y="3151758"/>
              <a:ext cx="497437" cy="1077218"/>
              <a:chOff x="605499" y="2197305"/>
              <a:chExt cx="497437" cy="1077218"/>
            </a:xfrm>
          </p:grpSpPr>
          <p:sp>
            <p:nvSpPr>
              <p:cNvPr id="135" name="テキスト ボックス 134">
                <a:extLst>
                  <a:ext uri="{FF2B5EF4-FFF2-40B4-BE49-F238E27FC236}">
                    <a16:creationId xmlns:a16="http://schemas.microsoft.com/office/drawing/2014/main" id="{608546C8-06E4-4A3E-86F4-1CAEC34A3B2D}"/>
                  </a:ext>
                </a:extLst>
              </p:cNvPr>
              <p:cNvSpPr txBox="1"/>
              <p:nvPr/>
            </p:nvSpPr>
            <p:spPr>
              <a:xfrm>
                <a:off x="605499" y="2197305"/>
                <a:ext cx="49743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3200" b="1" dirty="0">
                    <a:solidFill>
                      <a:srgbClr val="00B0F0"/>
                    </a:solidFill>
                  </a:rPr>
                  <a:t>1</a:t>
                </a:r>
              </a:p>
              <a:p>
                <a:r>
                  <a:rPr lang="en-US" altLang="ja-JP" sz="3200" b="1" dirty="0">
                    <a:solidFill>
                      <a:srgbClr val="00B0F0"/>
                    </a:solidFill>
                  </a:rPr>
                  <a:t>3</a:t>
                </a:r>
                <a:endParaRPr kumimoji="1" lang="ja-JP" altLang="en-US" sz="3200" b="1" dirty="0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136" name="直線コネクタ 135">
                <a:extLst>
                  <a:ext uri="{FF2B5EF4-FFF2-40B4-BE49-F238E27FC236}">
                    <a16:creationId xmlns:a16="http://schemas.microsoft.com/office/drawing/2014/main" id="{FF970F7B-A72E-4137-B8CA-80F9815453FD}"/>
                  </a:ext>
                </a:extLst>
              </p:cNvPr>
              <p:cNvCxnSpPr>
                <a:stCxn id="135" idx="1"/>
                <a:endCxn id="135" idx="3"/>
              </p:cNvCxnSpPr>
              <p:nvPr/>
            </p:nvCxnSpPr>
            <p:spPr>
              <a:xfrm>
                <a:off x="605499" y="2735914"/>
                <a:ext cx="497437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8" name="テキスト ボックス 137">
              <a:extLst>
                <a:ext uri="{FF2B5EF4-FFF2-40B4-BE49-F238E27FC236}">
                  <a16:creationId xmlns:a16="http://schemas.microsoft.com/office/drawing/2014/main" id="{66AF8C40-CFB3-429E-A930-6DAD27C1A1EB}"/>
                </a:ext>
              </a:extLst>
            </p:cNvPr>
            <p:cNvSpPr txBox="1"/>
            <p:nvPr/>
          </p:nvSpPr>
          <p:spPr>
            <a:xfrm>
              <a:off x="6769584" y="3380548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</p:grpSp>
      <p:grpSp>
        <p:nvGrpSpPr>
          <p:cNvPr id="139" name="グループ化 138">
            <a:extLst>
              <a:ext uri="{FF2B5EF4-FFF2-40B4-BE49-F238E27FC236}">
                <a16:creationId xmlns:a16="http://schemas.microsoft.com/office/drawing/2014/main" id="{8DEE174E-E098-468B-BB99-5544B5D56927}"/>
              </a:ext>
            </a:extLst>
          </p:cNvPr>
          <p:cNvGrpSpPr/>
          <p:nvPr/>
        </p:nvGrpSpPr>
        <p:grpSpPr>
          <a:xfrm>
            <a:off x="7343677" y="5565030"/>
            <a:ext cx="932258" cy="1077218"/>
            <a:chOff x="7280993" y="3340670"/>
            <a:chExt cx="932258" cy="1077218"/>
          </a:xfrm>
        </p:grpSpPr>
        <p:grpSp>
          <p:nvGrpSpPr>
            <p:cNvPr id="140" name="グループ化 139">
              <a:extLst>
                <a:ext uri="{FF2B5EF4-FFF2-40B4-BE49-F238E27FC236}">
                  <a16:creationId xmlns:a16="http://schemas.microsoft.com/office/drawing/2014/main" id="{D50D3D8E-5485-41D7-AAB3-AF1EFCADE6D3}"/>
                </a:ext>
              </a:extLst>
            </p:cNvPr>
            <p:cNvGrpSpPr/>
            <p:nvPr/>
          </p:nvGrpSpPr>
          <p:grpSpPr>
            <a:xfrm>
              <a:off x="7280993" y="3340670"/>
              <a:ext cx="497437" cy="1077218"/>
              <a:chOff x="605499" y="2197305"/>
              <a:chExt cx="497437" cy="1077218"/>
            </a:xfrm>
          </p:grpSpPr>
          <p:sp>
            <p:nvSpPr>
              <p:cNvPr id="142" name="テキスト ボックス 141">
                <a:extLst>
                  <a:ext uri="{FF2B5EF4-FFF2-40B4-BE49-F238E27FC236}">
                    <a16:creationId xmlns:a16="http://schemas.microsoft.com/office/drawing/2014/main" id="{BD7F8178-ED0C-465B-BB65-7A0877B7E372}"/>
                  </a:ext>
                </a:extLst>
              </p:cNvPr>
              <p:cNvSpPr txBox="1"/>
              <p:nvPr/>
            </p:nvSpPr>
            <p:spPr>
              <a:xfrm>
                <a:off x="605499" y="2197305"/>
                <a:ext cx="49743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3200" b="1" dirty="0">
                    <a:solidFill>
                      <a:srgbClr val="FF0000"/>
                    </a:solidFill>
                  </a:rPr>
                  <a:t>1</a:t>
                </a:r>
              </a:p>
              <a:p>
                <a:r>
                  <a:rPr lang="en-US" altLang="ja-JP" sz="3200" b="1" dirty="0">
                    <a:solidFill>
                      <a:srgbClr val="FF0000"/>
                    </a:solidFill>
                  </a:rPr>
                  <a:t>2</a:t>
                </a:r>
                <a:endParaRPr kumimoji="1" lang="ja-JP" altLang="en-US" sz="32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43" name="直線コネクタ 142">
                <a:extLst>
                  <a:ext uri="{FF2B5EF4-FFF2-40B4-BE49-F238E27FC236}">
                    <a16:creationId xmlns:a16="http://schemas.microsoft.com/office/drawing/2014/main" id="{0B5945C0-AD47-4910-8E28-5C3165FF4F03}"/>
                  </a:ext>
                </a:extLst>
              </p:cNvPr>
              <p:cNvCxnSpPr>
                <a:stCxn id="142" idx="1"/>
                <a:endCxn id="142" idx="3"/>
              </p:cNvCxnSpPr>
              <p:nvPr/>
            </p:nvCxnSpPr>
            <p:spPr>
              <a:xfrm>
                <a:off x="605499" y="2735914"/>
                <a:ext cx="49743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1" name="テキスト ボックス 140">
              <a:extLst>
                <a:ext uri="{FF2B5EF4-FFF2-40B4-BE49-F238E27FC236}">
                  <a16:creationId xmlns:a16="http://schemas.microsoft.com/office/drawing/2014/main" id="{B52FD8B0-D7CD-42B4-9C0A-2C4563B0B82D}"/>
                </a:ext>
              </a:extLst>
            </p:cNvPr>
            <p:cNvSpPr txBox="1"/>
            <p:nvPr/>
          </p:nvSpPr>
          <p:spPr>
            <a:xfrm>
              <a:off x="7618216" y="3569460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</p:grp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233CF158-9638-414F-8D63-453CC4223058}"/>
              </a:ext>
            </a:extLst>
          </p:cNvPr>
          <p:cNvGrpSpPr/>
          <p:nvPr/>
        </p:nvGrpSpPr>
        <p:grpSpPr>
          <a:xfrm>
            <a:off x="5410175" y="5655166"/>
            <a:ext cx="857836" cy="1077218"/>
            <a:chOff x="6506783" y="3151758"/>
            <a:chExt cx="857836" cy="1077218"/>
          </a:xfrm>
        </p:grpSpPr>
        <p:grpSp>
          <p:nvGrpSpPr>
            <p:cNvPr id="145" name="グループ化 144">
              <a:extLst>
                <a:ext uri="{FF2B5EF4-FFF2-40B4-BE49-F238E27FC236}">
                  <a16:creationId xmlns:a16="http://schemas.microsoft.com/office/drawing/2014/main" id="{DD1C41F2-5FC6-4D30-B6DE-A6AF83A94365}"/>
                </a:ext>
              </a:extLst>
            </p:cNvPr>
            <p:cNvGrpSpPr/>
            <p:nvPr/>
          </p:nvGrpSpPr>
          <p:grpSpPr>
            <a:xfrm>
              <a:off x="6506783" y="3151758"/>
              <a:ext cx="497437" cy="1077218"/>
              <a:chOff x="605499" y="2197305"/>
              <a:chExt cx="497437" cy="1077218"/>
            </a:xfrm>
          </p:grpSpPr>
          <p:sp>
            <p:nvSpPr>
              <p:cNvPr id="147" name="テキスト ボックス 146">
                <a:extLst>
                  <a:ext uri="{FF2B5EF4-FFF2-40B4-BE49-F238E27FC236}">
                    <a16:creationId xmlns:a16="http://schemas.microsoft.com/office/drawing/2014/main" id="{B8FC0F16-B153-4448-B63D-C697A4B6BFCB}"/>
                  </a:ext>
                </a:extLst>
              </p:cNvPr>
              <p:cNvSpPr txBox="1"/>
              <p:nvPr/>
            </p:nvSpPr>
            <p:spPr>
              <a:xfrm>
                <a:off x="605499" y="2197305"/>
                <a:ext cx="49743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3200" b="1" dirty="0">
                    <a:solidFill>
                      <a:srgbClr val="00B0F0"/>
                    </a:solidFill>
                  </a:rPr>
                  <a:t>1</a:t>
                </a:r>
              </a:p>
              <a:p>
                <a:r>
                  <a:rPr lang="en-US" altLang="ja-JP" sz="3200" b="1" dirty="0">
                    <a:solidFill>
                      <a:srgbClr val="00B0F0"/>
                    </a:solidFill>
                  </a:rPr>
                  <a:t>3</a:t>
                </a:r>
                <a:endParaRPr kumimoji="1" lang="ja-JP" altLang="en-US" sz="3200" b="1" dirty="0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148" name="直線コネクタ 147">
                <a:extLst>
                  <a:ext uri="{FF2B5EF4-FFF2-40B4-BE49-F238E27FC236}">
                    <a16:creationId xmlns:a16="http://schemas.microsoft.com/office/drawing/2014/main" id="{9063D84C-1F9A-4D4C-AF78-ACD75DDD33FA}"/>
                  </a:ext>
                </a:extLst>
              </p:cNvPr>
              <p:cNvCxnSpPr>
                <a:stCxn id="147" idx="1"/>
                <a:endCxn id="147" idx="3"/>
              </p:cNvCxnSpPr>
              <p:nvPr/>
            </p:nvCxnSpPr>
            <p:spPr>
              <a:xfrm>
                <a:off x="605499" y="2735914"/>
                <a:ext cx="497437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6" name="テキスト ボックス 145">
              <a:extLst>
                <a:ext uri="{FF2B5EF4-FFF2-40B4-BE49-F238E27FC236}">
                  <a16:creationId xmlns:a16="http://schemas.microsoft.com/office/drawing/2014/main" id="{C84B309B-CD77-4AA0-B592-DFE8209D5919}"/>
                </a:ext>
              </a:extLst>
            </p:cNvPr>
            <p:cNvSpPr txBox="1"/>
            <p:nvPr/>
          </p:nvSpPr>
          <p:spPr>
            <a:xfrm>
              <a:off x="6769584" y="3380548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1F3CC86-90CD-C334-79FD-12F1CA3CB74B}"/>
              </a:ext>
            </a:extLst>
          </p:cNvPr>
          <p:cNvSpPr txBox="1"/>
          <p:nvPr/>
        </p:nvSpPr>
        <p:spPr>
          <a:xfrm>
            <a:off x="7434905" y="1281944"/>
            <a:ext cx="4024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逆もいえるよね</a:t>
            </a:r>
            <a:endParaRPr kumimoji="1" lang="ja-JP" altLang="en-US" sz="4000" dirty="0"/>
          </a:p>
        </p:txBody>
      </p:sp>
      <p:sp>
        <p:nvSpPr>
          <p:cNvPr id="6" name="矢印: 下カーブ 5">
            <a:extLst>
              <a:ext uri="{FF2B5EF4-FFF2-40B4-BE49-F238E27FC236}">
                <a16:creationId xmlns:a16="http://schemas.microsoft.com/office/drawing/2014/main" id="{0D9AB2D4-F968-248C-6109-27CF0D7495C3}"/>
              </a:ext>
            </a:extLst>
          </p:cNvPr>
          <p:cNvSpPr/>
          <p:nvPr/>
        </p:nvSpPr>
        <p:spPr>
          <a:xfrm flipH="1">
            <a:off x="3904036" y="3756191"/>
            <a:ext cx="1065149" cy="309974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0550B70-2E67-0E8F-80D9-94AC5DCC3595}"/>
              </a:ext>
            </a:extLst>
          </p:cNvPr>
          <p:cNvGrpSpPr/>
          <p:nvPr/>
        </p:nvGrpSpPr>
        <p:grpSpPr>
          <a:xfrm>
            <a:off x="4172555" y="3159981"/>
            <a:ext cx="932258" cy="1077218"/>
            <a:chOff x="7280993" y="3340670"/>
            <a:chExt cx="932258" cy="1077218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F737C35A-2DF8-91A5-4911-A62085B31CD6}"/>
                </a:ext>
              </a:extLst>
            </p:cNvPr>
            <p:cNvGrpSpPr/>
            <p:nvPr/>
          </p:nvGrpSpPr>
          <p:grpSpPr>
            <a:xfrm>
              <a:off x="7280993" y="3340670"/>
              <a:ext cx="497437" cy="1077218"/>
              <a:chOff x="605499" y="2197305"/>
              <a:chExt cx="497437" cy="1077218"/>
            </a:xfrm>
          </p:grpSpPr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DCD80D2-580D-9543-B0EF-A8A28DD29AFD}"/>
                  </a:ext>
                </a:extLst>
              </p:cNvPr>
              <p:cNvSpPr txBox="1"/>
              <p:nvPr/>
            </p:nvSpPr>
            <p:spPr>
              <a:xfrm>
                <a:off x="605499" y="2197305"/>
                <a:ext cx="49743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3200" b="1" dirty="0">
                    <a:solidFill>
                      <a:srgbClr val="FF0000"/>
                    </a:solidFill>
                  </a:rPr>
                  <a:t>1</a:t>
                </a:r>
              </a:p>
              <a:p>
                <a:r>
                  <a:rPr lang="en-US" altLang="ja-JP" sz="3200" b="1" dirty="0">
                    <a:solidFill>
                      <a:srgbClr val="FF0000"/>
                    </a:solidFill>
                  </a:rPr>
                  <a:t>2</a:t>
                </a:r>
                <a:endParaRPr kumimoji="1" lang="ja-JP" altLang="en-US" sz="32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" name="直線コネクタ 10">
                <a:extLst>
                  <a:ext uri="{FF2B5EF4-FFF2-40B4-BE49-F238E27FC236}">
                    <a16:creationId xmlns:a16="http://schemas.microsoft.com/office/drawing/2014/main" id="{0A012FA1-C1C6-BE7C-ACCB-87BC0EAF8905}"/>
                  </a:ext>
                </a:extLst>
              </p:cNvPr>
              <p:cNvCxnSpPr>
                <a:stCxn id="10" idx="1"/>
                <a:endCxn id="10" idx="3"/>
              </p:cNvCxnSpPr>
              <p:nvPr/>
            </p:nvCxnSpPr>
            <p:spPr>
              <a:xfrm>
                <a:off x="605499" y="2735914"/>
                <a:ext cx="49743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4C47087-1AEA-ABD7-0FEC-0A94DD4ACE15}"/>
                </a:ext>
              </a:extLst>
            </p:cNvPr>
            <p:cNvSpPr txBox="1"/>
            <p:nvPr/>
          </p:nvSpPr>
          <p:spPr>
            <a:xfrm>
              <a:off x="7618216" y="3569460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</p:grpSp>
      <p:sp>
        <p:nvSpPr>
          <p:cNvPr id="12" name="矢印: 下カーブ 11">
            <a:extLst>
              <a:ext uri="{FF2B5EF4-FFF2-40B4-BE49-F238E27FC236}">
                <a16:creationId xmlns:a16="http://schemas.microsoft.com/office/drawing/2014/main" id="{2EFA0D39-64D5-9A3A-73F5-65E2689300CA}"/>
              </a:ext>
            </a:extLst>
          </p:cNvPr>
          <p:cNvSpPr/>
          <p:nvPr/>
        </p:nvSpPr>
        <p:spPr>
          <a:xfrm flipH="1" flipV="1">
            <a:off x="3894493" y="5976831"/>
            <a:ext cx="1065149" cy="2721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23E7A27-0134-C1D3-8FC7-C135BC68DA92}"/>
              </a:ext>
            </a:extLst>
          </p:cNvPr>
          <p:cNvGrpSpPr/>
          <p:nvPr/>
        </p:nvGrpSpPr>
        <p:grpSpPr>
          <a:xfrm>
            <a:off x="4021532" y="5413676"/>
            <a:ext cx="932258" cy="1077218"/>
            <a:chOff x="7280993" y="3340670"/>
            <a:chExt cx="932258" cy="1077218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A4B643F2-A4A7-48F5-B487-AAB891AD6761}"/>
                </a:ext>
              </a:extLst>
            </p:cNvPr>
            <p:cNvGrpSpPr/>
            <p:nvPr/>
          </p:nvGrpSpPr>
          <p:grpSpPr>
            <a:xfrm>
              <a:off x="7280993" y="3340670"/>
              <a:ext cx="497437" cy="1077218"/>
              <a:chOff x="605499" y="2197305"/>
              <a:chExt cx="497437" cy="1077218"/>
            </a:xfrm>
          </p:grpSpPr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BE034246-5D98-6E4D-950B-31C2807A57BB}"/>
                  </a:ext>
                </a:extLst>
              </p:cNvPr>
              <p:cNvSpPr txBox="1"/>
              <p:nvPr/>
            </p:nvSpPr>
            <p:spPr>
              <a:xfrm>
                <a:off x="605499" y="2197305"/>
                <a:ext cx="49743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3200" b="1" dirty="0">
                    <a:solidFill>
                      <a:srgbClr val="FF0000"/>
                    </a:solidFill>
                  </a:rPr>
                  <a:t>1</a:t>
                </a:r>
              </a:p>
              <a:p>
                <a:r>
                  <a:rPr lang="en-US" altLang="ja-JP" sz="3200" b="1" dirty="0">
                    <a:solidFill>
                      <a:srgbClr val="FF0000"/>
                    </a:solidFill>
                  </a:rPr>
                  <a:t>2</a:t>
                </a:r>
                <a:endParaRPr kumimoji="1" lang="ja-JP" altLang="en-US" sz="32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20255640-68C4-9CD3-BB1C-4A2B663AEB89}"/>
                  </a:ext>
                </a:extLst>
              </p:cNvPr>
              <p:cNvCxnSpPr>
                <a:stCxn id="16" idx="1"/>
                <a:endCxn id="16" idx="3"/>
              </p:cNvCxnSpPr>
              <p:nvPr/>
            </p:nvCxnSpPr>
            <p:spPr>
              <a:xfrm>
                <a:off x="605499" y="2735914"/>
                <a:ext cx="49743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3B4F51F3-AC0D-0602-A63D-7FBB4161F596}"/>
                </a:ext>
              </a:extLst>
            </p:cNvPr>
            <p:cNvSpPr txBox="1"/>
            <p:nvPr/>
          </p:nvSpPr>
          <p:spPr>
            <a:xfrm>
              <a:off x="7618216" y="3569460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411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/>
      <p:bldP spid="2" grpId="0" animBg="1"/>
      <p:bldP spid="40" grpId="0" animBg="1"/>
      <p:bldP spid="42" grpId="0"/>
      <p:bldP spid="43" grpId="0"/>
      <p:bldP spid="80" grpId="0" animBg="1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5" grpId="0" animBg="1"/>
      <p:bldP spid="115" grpId="0"/>
      <p:bldP spid="127" grpId="0" animBg="1"/>
      <p:bldP spid="128" grpId="0" animBg="1"/>
      <p:bldP spid="5" grpId="0"/>
      <p:bldP spid="6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0620868-2DD3-4D6C-8D48-2E395DDBB23E}"/>
              </a:ext>
            </a:extLst>
          </p:cNvPr>
          <p:cNvSpPr txBox="1"/>
          <p:nvPr/>
        </p:nvSpPr>
        <p:spPr>
          <a:xfrm>
            <a:off x="1251858" y="1318730"/>
            <a:ext cx="42269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 dirty="0">
                <a:solidFill>
                  <a:srgbClr val="FF0000"/>
                </a:solidFill>
              </a:rPr>
              <a:t>比例する</a:t>
            </a:r>
            <a:endParaRPr kumimoji="1" lang="ja-JP" altLang="en-US" sz="6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F3A0AA6-1FD9-4CA3-BB05-5DC31F57BD84}"/>
              </a:ext>
            </a:extLst>
          </p:cNvPr>
          <p:cNvSpPr txBox="1"/>
          <p:nvPr/>
        </p:nvSpPr>
        <p:spPr>
          <a:xfrm>
            <a:off x="6096000" y="1234636"/>
            <a:ext cx="5038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 dirty="0">
                <a:solidFill>
                  <a:srgbClr val="FF0000"/>
                </a:solidFill>
              </a:rPr>
              <a:t>比例しない</a:t>
            </a:r>
            <a:endParaRPr kumimoji="1" lang="ja-JP" altLang="en-US" sz="6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48809E5-962C-42F4-8A0A-1E393BD9D2DB}"/>
              </a:ext>
            </a:extLst>
          </p:cNvPr>
          <p:cNvSpPr txBox="1"/>
          <p:nvPr/>
        </p:nvSpPr>
        <p:spPr>
          <a:xfrm>
            <a:off x="2865644" y="3682053"/>
            <a:ext cx="7809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 dirty="0">
                <a:solidFill>
                  <a:srgbClr val="FF0000"/>
                </a:solidFill>
              </a:rPr>
              <a:t>どちらでしょう</a:t>
            </a:r>
            <a:endParaRPr kumimoji="1"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48920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8822BAA-A055-4096-B7C6-2CF965AA1803}"/>
              </a:ext>
            </a:extLst>
          </p:cNvPr>
          <p:cNvSpPr txBox="1"/>
          <p:nvPr/>
        </p:nvSpPr>
        <p:spPr>
          <a:xfrm>
            <a:off x="836018" y="2443894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4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82C19E5-CFE7-4FA0-9E8A-B9653D02DFCC}"/>
              </a:ext>
            </a:extLst>
          </p:cNvPr>
          <p:cNvSpPr txBox="1"/>
          <p:nvPr/>
        </p:nvSpPr>
        <p:spPr>
          <a:xfrm>
            <a:off x="518288" y="1494986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高さ</a:t>
            </a:r>
            <a:r>
              <a:rPr lang="en-US" altLang="ja-JP" sz="3200" dirty="0"/>
              <a:t>1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358CE06-83AA-4AA6-B670-98FC46BE177A}"/>
              </a:ext>
            </a:extLst>
          </p:cNvPr>
          <p:cNvSpPr txBox="1"/>
          <p:nvPr/>
        </p:nvSpPr>
        <p:spPr>
          <a:xfrm>
            <a:off x="38800" y="75832"/>
            <a:ext cx="8126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底辺が</a:t>
            </a:r>
            <a:r>
              <a:rPr kumimoji="1" lang="en-US" altLang="ja-JP" sz="3600" b="1" dirty="0"/>
              <a:t>4</a:t>
            </a:r>
            <a:r>
              <a:rPr kumimoji="1" lang="ja-JP" altLang="en-US" sz="3600" b="1" dirty="0"/>
              <a:t>㎝の平行四辺形の高さと面積</a:t>
            </a:r>
            <a:endParaRPr kumimoji="1" lang="en-US" altLang="ja-JP" sz="3600" b="1" dirty="0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0651B255-21D8-4EA5-8EBB-D596320A1B5D}"/>
              </a:ext>
            </a:extLst>
          </p:cNvPr>
          <p:cNvSpPr/>
          <p:nvPr/>
        </p:nvSpPr>
        <p:spPr>
          <a:xfrm>
            <a:off x="2883714" y="3065157"/>
            <a:ext cx="1967344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7A94E250-CEFB-4969-B5FC-7F89B2DB9D91}"/>
              </a:ext>
            </a:extLst>
          </p:cNvPr>
          <p:cNvSpPr/>
          <p:nvPr/>
        </p:nvSpPr>
        <p:spPr>
          <a:xfrm>
            <a:off x="6090146" y="3065157"/>
            <a:ext cx="2075644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7103498-A4D2-4C4B-B2AE-5217986A1869}"/>
              </a:ext>
            </a:extLst>
          </p:cNvPr>
          <p:cNvSpPr txBox="1"/>
          <p:nvPr/>
        </p:nvSpPr>
        <p:spPr>
          <a:xfrm>
            <a:off x="5019640" y="3201980"/>
            <a:ext cx="621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2" name="平行四辺形 1">
            <a:extLst>
              <a:ext uri="{FF2B5EF4-FFF2-40B4-BE49-F238E27FC236}">
                <a16:creationId xmlns:a16="http://schemas.microsoft.com/office/drawing/2014/main" id="{4C4AD557-72E0-40BD-A98C-9CB87AA60A88}"/>
              </a:ext>
            </a:extLst>
          </p:cNvPr>
          <p:cNvSpPr/>
          <p:nvPr/>
        </p:nvSpPr>
        <p:spPr>
          <a:xfrm>
            <a:off x="619988" y="2083896"/>
            <a:ext cx="1440000" cy="360000"/>
          </a:xfrm>
          <a:prstGeom prst="parallelogram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平行四辺形 19">
            <a:extLst>
              <a:ext uri="{FF2B5EF4-FFF2-40B4-BE49-F238E27FC236}">
                <a16:creationId xmlns:a16="http://schemas.microsoft.com/office/drawing/2014/main" id="{13C96C1E-47E4-4C78-8AE0-D299EDD53C95}"/>
              </a:ext>
            </a:extLst>
          </p:cNvPr>
          <p:cNvSpPr/>
          <p:nvPr/>
        </p:nvSpPr>
        <p:spPr>
          <a:xfrm>
            <a:off x="2768327" y="1723896"/>
            <a:ext cx="1512000" cy="720000"/>
          </a:xfrm>
          <a:prstGeom prst="parallelogram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平行四辺形 20">
            <a:extLst>
              <a:ext uri="{FF2B5EF4-FFF2-40B4-BE49-F238E27FC236}">
                <a16:creationId xmlns:a16="http://schemas.microsoft.com/office/drawing/2014/main" id="{A5F7DC78-5847-42EA-A938-CC3E98EB11F6}"/>
              </a:ext>
            </a:extLst>
          </p:cNvPr>
          <p:cNvSpPr/>
          <p:nvPr/>
        </p:nvSpPr>
        <p:spPr>
          <a:xfrm>
            <a:off x="4916664" y="1363896"/>
            <a:ext cx="1630800" cy="1080000"/>
          </a:xfrm>
          <a:prstGeom prst="parallelogram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平行四辺形 21">
            <a:extLst>
              <a:ext uri="{FF2B5EF4-FFF2-40B4-BE49-F238E27FC236}">
                <a16:creationId xmlns:a16="http://schemas.microsoft.com/office/drawing/2014/main" id="{613F45D5-F5C7-4928-AA8F-E62871D7FCDE}"/>
              </a:ext>
            </a:extLst>
          </p:cNvPr>
          <p:cNvSpPr/>
          <p:nvPr/>
        </p:nvSpPr>
        <p:spPr>
          <a:xfrm>
            <a:off x="7065004" y="1003896"/>
            <a:ext cx="1693835" cy="1440000"/>
          </a:xfrm>
          <a:prstGeom prst="parallelogram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平行四辺形 22">
            <a:extLst>
              <a:ext uri="{FF2B5EF4-FFF2-40B4-BE49-F238E27FC236}">
                <a16:creationId xmlns:a16="http://schemas.microsoft.com/office/drawing/2014/main" id="{0DA3A75B-1938-4454-8BB3-BE6EF438409A}"/>
              </a:ext>
            </a:extLst>
          </p:cNvPr>
          <p:cNvSpPr/>
          <p:nvPr/>
        </p:nvSpPr>
        <p:spPr>
          <a:xfrm>
            <a:off x="9213342" y="643896"/>
            <a:ext cx="1813913" cy="1800000"/>
          </a:xfrm>
          <a:prstGeom prst="parallelogram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円弧 2">
            <a:extLst>
              <a:ext uri="{FF2B5EF4-FFF2-40B4-BE49-F238E27FC236}">
                <a16:creationId xmlns:a16="http://schemas.microsoft.com/office/drawing/2014/main" id="{EE62A761-BEA7-481C-BAE4-B8B6E7549E3F}"/>
              </a:ext>
            </a:extLst>
          </p:cNvPr>
          <p:cNvSpPr/>
          <p:nvPr/>
        </p:nvSpPr>
        <p:spPr>
          <a:xfrm flipV="1">
            <a:off x="1247349" y="2180125"/>
            <a:ext cx="70960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弧 31">
            <a:extLst>
              <a:ext uri="{FF2B5EF4-FFF2-40B4-BE49-F238E27FC236}">
                <a16:creationId xmlns:a16="http://schemas.microsoft.com/office/drawing/2014/main" id="{355C05AE-0319-4EEF-AD18-A74D7D03FE91}"/>
              </a:ext>
            </a:extLst>
          </p:cNvPr>
          <p:cNvSpPr/>
          <p:nvPr/>
        </p:nvSpPr>
        <p:spPr>
          <a:xfrm flipH="1" flipV="1">
            <a:off x="614756" y="2180125"/>
            <a:ext cx="55593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B3284A8-2802-4DA9-9A0B-1EA3BD17A1B1}"/>
              </a:ext>
            </a:extLst>
          </p:cNvPr>
          <p:cNvSpPr txBox="1"/>
          <p:nvPr/>
        </p:nvSpPr>
        <p:spPr>
          <a:xfrm>
            <a:off x="2981356" y="2445994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4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34" name="円弧 33">
            <a:extLst>
              <a:ext uri="{FF2B5EF4-FFF2-40B4-BE49-F238E27FC236}">
                <a16:creationId xmlns:a16="http://schemas.microsoft.com/office/drawing/2014/main" id="{CCD743BB-0B07-442B-AADD-CBAB876BAFD4}"/>
              </a:ext>
            </a:extLst>
          </p:cNvPr>
          <p:cNvSpPr/>
          <p:nvPr/>
        </p:nvSpPr>
        <p:spPr>
          <a:xfrm flipV="1">
            <a:off x="3392687" y="2182225"/>
            <a:ext cx="70960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弧 34">
            <a:extLst>
              <a:ext uri="{FF2B5EF4-FFF2-40B4-BE49-F238E27FC236}">
                <a16:creationId xmlns:a16="http://schemas.microsoft.com/office/drawing/2014/main" id="{9F876E1B-A520-4BC8-A2BA-907D53A31368}"/>
              </a:ext>
            </a:extLst>
          </p:cNvPr>
          <p:cNvSpPr/>
          <p:nvPr/>
        </p:nvSpPr>
        <p:spPr>
          <a:xfrm flipH="1" flipV="1">
            <a:off x="2760094" y="2182225"/>
            <a:ext cx="55593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190815B-0325-437A-8117-04E6191B693D}"/>
              </a:ext>
            </a:extLst>
          </p:cNvPr>
          <p:cNvSpPr txBox="1"/>
          <p:nvPr/>
        </p:nvSpPr>
        <p:spPr>
          <a:xfrm>
            <a:off x="5137257" y="2445066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4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46" name="円弧 45">
            <a:extLst>
              <a:ext uri="{FF2B5EF4-FFF2-40B4-BE49-F238E27FC236}">
                <a16:creationId xmlns:a16="http://schemas.microsoft.com/office/drawing/2014/main" id="{2E4CA5CE-4A14-4EBB-AF03-C18EBD3C05BD}"/>
              </a:ext>
            </a:extLst>
          </p:cNvPr>
          <p:cNvSpPr/>
          <p:nvPr/>
        </p:nvSpPr>
        <p:spPr>
          <a:xfrm flipV="1">
            <a:off x="5557380" y="2181297"/>
            <a:ext cx="70960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弧 46">
            <a:extLst>
              <a:ext uri="{FF2B5EF4-FFF2-40B4-BE49-F238E27FC236}">
                <a16:creationId xmlns:a16="http://schemas.microsoft.com/office/drawing/2014/main" id="{91265AA7-DFE8-4288-AB4F-F38FA1E7303B}"/>
              </a:ext>
            </a:extLst>
          </p:cNvPr>
          <p:cNvSpPr/>
          <p:nvPr/>
        </p:nvSpPr>
        <p:spPr>
          <a:xfrm flipH="1" flipV="1">
            <a:off x="4915995" y="2181297"/>
            <a:ext cx="55593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4EFB571-EEDA-4BFC-A866-1496783C79EE}"/>
              </a:ext>
            </a:extLst>
          </p:cNvPr>
          <p:cNvSpPr txBox="1"/>
          <p:nvPr/>
        </p:nvSpPr>
        <p:spPr>
          <a:xfrm>
            <a:off x="7296159" y="2443894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4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49" name="円弧 48">
            <a:extLst>
              <a:ext uri="{FF2B5EF4-FFF2-40B4-BE49-F238E27FC236}">
                <a16:creationId xmlns:a16="http://schemas.microsoft.com/office/drawing/2014/main" id="{981691DF-58CA-444A-976B-67BA7DEB2FEA}"/>
              </a:ext>
            </a:extLst>
          </p:cNvPr>
          <p:cNvSpPr/>
          <p:nvPr/>
        </p:nvSpPr>
        <p:spPr>
          <a:xfrm flipV="1">
            <a:off x="7707490" y="2180125"/>
            <a:ext cx="70960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弧 49">
            <a:extLst>
              <a:ext uri="{FF2B5EF4-FFF2-40B4-BE49-F238E27FC236}">
                <a16:creationId xmlns:a16="http://schemas.microsoft.com/office/drawing/2014/main" id="{C89D17D9-C4F3-427E-B786-4085909FCA76}"/>
              </a:ext>
            </a:extLst>
          </p:cNvPr>
          <p:cNvSpPr/>
          <p:nvPr/>
        </p:nvSpPr>
        <p:spPr>
          <a:xfrm flipH="1" flipV="1">
            <a:off x="7074897" y="2180125"/>
            <a:ext cx="55593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39707EE7-6DD0-45A6-837E-85EC17CCEFF0}"/>
              </a:ext>
            </a:extLst>
          </p:cNvPr>
          <p:cNvSpPr txBox="1"/>
          <p:nvPr/>
        </p:nvSpPr>
        <p:spPr>
          <a:xfrm>
            <a:off x="9454037" y="2439965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4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52" name="円弧 51">
            <a:extLst>
              <a:ext uri="{FF2B5EF4-FFF2-40B4-BE49-F238E27FC236}">
                <a16:creationId xmlns:a16="http://schemas.microsoft.com/office/drawing/2014/main" id="{36E59EDB-40C3-4C80-82CC-703C37CCBD3E}"/>
              </a:ext>
            </a:extLst>
          </p:cNvPr>
          <p:cNvSpPr/>
          <p:nvPr/>
        </p:nvSpPr>
        <p:spPr>
          <a:xfrm flipV="1">
            <a:off x="9865368" y="2176196"/>
            <a:ext cx="70960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円弧 52">
            <a:extLst>
              <a:ext uri="{FF2B5EF4-FFF2-40B4-BE49-F238E27FC236}">
                <a16:creationId xmlns:a16="http://schemas.microsoft.com/office/drawing/2014/main" id="{F69FD3CF-1E63-4412-82DF-683C04C068F8}"/>
              </a:ext>
            </a:extLst>
          </p:cNvPr>
          <p:cNvSpPr/>
          <p:nvPr/>
        </p:nvSpPr>
        <p:spPr>
          <a:xfrm flipH="1" flipV="1">
            <a:off x="9232775" y="2176196"/>
            <a:ext cx="55593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CCA40946-1316-43E6-B3BA-C56E255721C1}"/>
              </a:ext>
            </a:extLst>
          </p:cNvPr>
          <p:cNvSpPr txBox="1"/>
          <p:nvPr/>
        </p:nvSpPr>
        <p:spPr>
          <a:xfrm>
            <a:off x="2791224" y="1181760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高さ</a:t>
            </a:r>
            <a:r>
              <a:rPr lang="en-US" altLang="ja-JP" sz="3200" dirty="0"/>
              <a:t>2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74E0757E-8659-4AF5-A059-619874738D68}"/>
              </a:ext>
            </a:extLst>
          </p:cNvPr>
          <p:cNvSpPr txBox="1"/>
          <p:nvPr/>
        </p:nvSpPr>
        <p:spPr>
          <a:xfrm>
            <a:off x="5026516" y="889372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高さ</a:t>
            </a:r>
            <a:r>
              <a:rPr lang="en-US" altLang="ja-JP" sz="3200" dirty="0"/>
              <a:t>3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313D989D-ACF1-4E53-8569-5D719705A903}"/>
              </a:ext>
            </a:extLst>
          </p:cNvPr>
          <p:cNvSpPr txBox="1"/>
          <p:nvPr/>
        </p:nvSpPr>
        <p:spPr>
          <a:xfrm>
            <a:off x="7261808" y="515316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高さ</a:t>
            </a:r>
            <a:r>
              <a:rPr lang="en-US" altLang="ja-JP" sz="3200" dirty="0"/>
              <a:t>4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BF117E5C-8588-4667-B88D-DD5E69739E8B}"/>
              </a:ext>
            </a:extLst>
          </p:cNvPr>
          <p:cNvSpPr txBox="1"/>
          <p:nvPr/>
        </p:nvSpPr>
        <p:spPr>
          <a:xfrm>
            <a:off x="9497100" y="151537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高さ</a:t>
            </a:r>
            <a:r>
              <a:rPr lang="en-US" altLang="ja-JP" sz="3200" dirty="0"/>
              <a:t>5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2A8C78A-B658-4D56-A195-02A29749B3AD}"/>
              </a:ext>
            </a:extLst>
          </p:cNvPr>
          <p:cNvSpPr txBox="1"/>
          <p:nvPr/>
        </p:nvSpPr>
        <p:spPr>
          <a:xfrm>
            <a:off x="3197201" y="320198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高さ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DEC1D0C2-E98D-45CA-BA37-900EE518CF18}"/>
              </a:ext>
            </a:extLst>
          </p:cNvPr>
          <p:cNvSpPr txBox="1"/>
          <p:nvPr/>
        </p:nvSpPr>
        <p:spPr>
          <a:xfrm>
            <a:off x="6418725" y="3174052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面積</a:t>
            </a:r>
          </a:p>
        </p:txBody>
      </p:sp>
      <p:graphicFrame>
        <p:nvGraphicFramePr>
          <p:cNvPr id="37" name="表 6">
            <a:extLst>
              <a:ext uri="{FF2B5EF4-FFF2-40B4-BE49-F238E27FC236}">
                <a16:creationId xmlns:a16="http://schemas.microsoft.com/office/drawing/2014/main" id="{FEB888D5-1E99-4438-BCFC-F18EBD26A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399643"/>
              </p:ext>
            </p:extLst>
          </p:nvPr>
        </p:nvGraphicFramePr>
        <p:xfrm>
          <a:off x="509692" y="4496016"/>
          <a:ext cx="11044587" cy="18295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3912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91525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91525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91525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91525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91525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91525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291525">
                  <a:extLst>
                    <a:ext uri="{9D8B030D-6E8A-4147-A177-3AD203B41FA5}">
                      <a16:colId xmlns:a16="http://schemas.microsoft.com/office/drawing/2014/main" val="743125586"/>
                    </a:ext>
                  </a:extLst>
                </a:gridCol>
              </a:tblGrid>
              <a:tr h="9571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b="1" dirty="0"/>
                        <a:t>高さ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㎝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…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000" b="1" dirty="0"/>
                        <a:t>8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8723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b="1" dirty="0"/>
                        <a:t>面積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㎠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8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12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16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…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4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2C21AD2-C516-4F92-95ED-7DB45878A02F}"/>
              </a:ext>
            </a:extLst>
          </p:cNvPr>
          <p:cNvSpPr txBox="1"/>
          <p:nvPr/>
        </p:nvSpPr>
        <p:spPr>
          <a:xfrm>
            <a:off x="230798" y="3187849"/>
            <a:ext cx="2565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比例する</a:t>
            </a:r>
            <a:endParaRPr kumimoji="1" lang="ja-JP" altLang="en-US" sz="4400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5643A26-6CFB-44D2-AF2E-3D5A216BB3E3}"/>
              </a:ext>
            </a:extLst>
          </p:cNvPr>
          <p:cNvSpPr txBox="1"/>
          <p:nvPr/>
        </p:nvSpPr>
        <p:spPr>
          <a:xfrm>
            <a:off x="8493551" y="3120124"/>
            <a:ext cx="305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比例しない</a:t>
            </a:r>
            <a:endParaRPr kumimoji="1" lang="ja-JP" altLang="en-US" sz="4400" dirty="0"/>
          </a:p>
        </p:txBody>
      </p:sp>
      <p:sp>
        <p:nvSpPr>
          <p:cNvPr id="60" name="楕円 59">
            <a:extLst>
              <a:ext uri="{FF2B5EF4-FFF2-40B4-BE49-F238E27FC236}">
                <a16:creationId xmlns:a16="http://schemas.microsoft.com/office/drawing/2014/main" id="{84F00EE1-1B90-4502-B98C-B8A86CF313BB}"/>
              </a:ext>
            </a:extLst>
          </p:cNvPr>
          <p:cNvSpPr/>
          <p:nvPr/>
        </p:nvSpPr>
        <p:spPr>
          <a:xfrm>
            <a:off x="141211" y="2844683"/>
            <a:ext cx="2565064" cy="15389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27204186-BD8B-4CD6-BBCC-948A9CCD740D}"/>
              </a:ext>
            </a:extLst>
          </p:cNvPr>
          <p:cNvGrpSpPr/>
          <p:nvPr/>
        </p:nvGrpSpPr>
        <p:grpSpPr>
          <a:xfrm>
            <a:off x="3258170" y="4010782"/>
            <a:ext cx="2518674" cy="2771386"/>
            <a:chOff x="4222567" y="4347995"/>
            <a:chExt cx="2518674" cy="2771386"/>
          </a:xfrm>
        </p:grpSpPr>
        <p:sp>
          <p:nvSpPr>
            <p:cNvPr id="62" name="矢印: 下カーブ 61">
              <a:extLst>
                <a:ext uri="{FF2B5EF4-FFF2-40B4-BE49-F238E27FC236}">
                  <a16:creationId xmlns:a16="http://schemas.microsoft.com/office/drawing/2014/main" id="{366E89B7-48D6-4B1A-97FA-6FC1535CA7A6}"/>
                </a:ext>
              </a:extLst>
            </p:cNvPr>
            <p:cNvSpPr/>
            <p:nvPr/>
          </p:nvSpPr>
          <p:spPr>
            <a:xfrm>
              <a:off x="4238363" y="4519482"/>
              <a:ext cx="2502878" cy="398884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3" name="矢印: 下カーブ 62">
              <a:extLst>
                <a:ext uri="{FF2B5EF4-FFF2-40B4-BE49-F238E27FC236}">
                  <a16:creationId xmlns:a16="http://schemas.microsoft.com/office/drawing/2014/main" id="{58DE858E-0216-4BB8-8E45-D9056E88DC80}"/>
                </a:ext>
              </a:extLst>
            </p:cNvPr>
            <p:cNvSpPr/>
            <p:nvPr/>
          </p:nvSpPr>
          <p:spPr>
            <a:xfrm flipV="1">
              <a:off x="4222567" y="6534608"/>
              <a:ext cx="1427285" cy="341202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矢印: 下カーブ 63">
              <a:extLst>
                <a:ext uri="{FF2B5EF4-FFF2-40B4-BE49-F238E27FC236}">
                  <a16:creationId xmlns:a16="http://schemas.microsoft.com/office/drawing/2014/main" id="{6BCEE591-86EE-43EC-A1D8-EA2604776BAE}"/>
                </a:ext>
              </a:extLst>
            </p:cNvPr>
            <p:cNvSpPr/>
            <p:nvPr/>
          </p:nvSpPr>
          <p:spPr>
            <a:xfrm flipV="1">
              <a:off x="4222568" y="6534606"/>
              <a:ext cx="2508028" cy="425659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9AAE52F4-16B2-4922-9B9E-573100BFCF6D}"/>
                </a:ext>
              </a:extLst>
            </p:cNvPr>
            <p:cNvSpPr txBox="1"/>
            <p:nvPr/>
          </p:nvSpPr>
          <p:spPr>
            <a:xfrm>
              <a:off x="4469456" y="4347995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4FC8C510-4015-4337-AAD0-399A2094A0ED}"/>
                </a:ext>
              </a:extLst>
            </p:cNvPr>
            <p:cNvSpPr txBox="1"/>
            <p:nvPr/>
          </p:nvSpPr>
          <p:spPr>
            <a:xfrm>
              <a:off x="4383323" y="6427165"/>
              <a:ext cx="8323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8226CF70-88BA-4023-B449-808681344052}"/>
                </a:ext>
              </a:extLst>
            </p:cNvPr>
            <p:cNvSpPr txBox="1"/>
            <p:nvPr/>
          </p:nvSpPr>
          <p:spPr>
            <a:xfrm>
              <a:off x="5554384" y="6534606"/>
              <a:ext cx="8323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C70F4A48-235A-43AB-B603-3E3218C75B70}"/>
                </a:ext>
              </a:extLst>
            </p:cNvPr>
            <p:cNvSpPr txBox="1"/>
            <p:nvPr/>
          </p:nvSpPr>
          <p:spPr>
            <a:xfrm>
              <a:off x="5389720" y="4349620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69" name="矢印: 下カーブ 68">
              <a:extLst>
                <a:ext uri="{FF2B5EF4-FFF2-40B4-BE49-F238E27FC236}">
                  <a16:creationId xmlns:a16="http://schemas.microsoft.com/office/drawing/2014/main" id="{D1ED126D-76A5-4C56-9147-5C61DC545431}"/>
                </a:ext>
              </a:extLst>
            </p:cNvPr>
            <p:cNvSpPr/>
            <p:nvPr/>
          </p:nvSpPr>
          <p:spPr>
            <a:xfrm>
              <a:off x="4273642" y="4640382"/>
              <a:ext cx="1424354" cy="319987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5" name="矢印: 下 74">
            <a:extLst>
              <a:ext uri="{FF2B5EF4-FFF2-40B4-BE49-F238E27FC236}">
                <a16:creationId xmlns:a16="http://schemas.microsoft.com/office/drawing/2014/main" id="{672F907B-DE9D-4F3A-9005-4A07E3965178}"/>
              </a:ext>
            </a:extLst>
          </p:cNvPr>
          <p:cNvSpPr/>
          <p:nvPr/>
        </p:nvSpPr>
        <p:spPr>
          <a:xfrm>
            <a:off x="2908425" y="5281195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矢印: 下 75">
            <a:extLst>
              <a:ext uri="{FF2B5EF4-FFF2-40B4-BE49-F238E27FC236}">
                <a16:creationId xmlns:a16="http://schemas.microsoft.com/office/drawing/2014/main" id="{43232FA5-8C62-4A20-83E7-0601700B3965}"/>
              </a:ext>
            </a:extLst>
          </p:cNvPr>
          <p:cNvSpPr/>
          <p:nvPr/>
        </p:nvSpPr>
        <p:spPr>
          <a:xfrm>
            <a:off x="4199890" y="5281195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矢印: 下 76">
            <a:extLst>
              <a:ext uri="{FF2B5EF4-FFF2-40B4-BE49-F238E27FC236}">
                <a16:creationId xmlns:a16="http://schemas.microsoft.com/office/drawing/2014/main" id="{7CE79C4C-1C41-47AB-849D-947119B66811}"/>
              </a:ext>
            </a:extLst>
          </p:cNvPr>
          <p:cNvSpPr/>
          <p:nvPr/>
        </p:nvSpPr>
        <p:spPr>
          <a:xfrm>
            <a:off x="5491355" y="5281195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矢印: 下 77">
            <a:extLst>
              <a:ext uri="{FF2B5EF4-FFF2-40B4-BE49-F238E27FC236}">
                <a16:creationId xmlns:a16="http://schemas.microsoft.com/office/drawing/2014/main" id="{0A8D21A6-1E1F-4F74-9226-88B4D574E23A}"/>
              </a:ext>
            </a:extLst>
          </p:cNvPr>
          <p:cNvSpPr/>
          <p:nvPr/>
        </p:nvSpPr>
        <p:spPr>
          <a:xfrm>
            <a:off x="6782820" y="5281195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矢印: 下 78">
            <a:extLst>
              <a:ext uri="{FF2B5EF4-FFF2-40B4-BE49-F238E27FC236}">
                <a16:creationId xmlns:a16="http://schemas.microsoft.com/office/drawing/2014/main" id="{722C8114-A240-4CB9-B8C3-F94443893E74}"/>
              </a:ext>
            </a:extLst>
          </p:cNvPr>
          <p:cNvSpPr/>
          <p:nvPr/>
        </p:nvSpPr>
        <p:spPr>
          <a:xfrm>
            <a:off x="8074284" y="5281195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771FD16F-6CD0-4210-BE6A-83823195399A}"/>
              </a:ext>
            </a:extLst>
          </p:cNvPr>
          <p:cNvSpPr txBox="1"/>
          <p:nvPr/>
        </p:nvSpPr>
        <p:spPr>
          <a:xfrm>
            <a:off x="10120298" y="446346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80" name="矢印: 下 79">
            <a:extLst>
              <a:ext uri="{FF2B5EF4-FFF2-40B4-BE49-F238E27FC236}">
                <a16:creationId xmlns:a16="http://schemas.microsoft.com/office/drawing/2014/main" id="{00586FBD-0B0C-41B8-8C37-56F912E7DDE0}"/>
              </a:ext>
            </a:extLst>
          </p:cNvPr>
          <p:cNvSpPr/>
          <p:nvPr/>
        </p:nvSpPr>
        <p:spPr>
          <a:xfrm>
            <a:off x="10542694" y="5281195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81F9D8B0-E3CB-41E9-803B-94A87B5388B0}"/>
              </a:ext>
            </a:extLst>
          </p:cNvPr>
          <p:cNvSpPr txBox="1"/>
          <p:nvPr/>
        </p:nvSpPr>
        <p:spPr>
          <a:xfrm>
            <a:off x="10483872" y="558774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32</a:t>
            </a:r>
            <a:endParaRPr kumimoji="1" lang="ja-JP" altLang="en-US" sz="4000" b="1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F91829EB-2F25-4C8D-B164-6A469F360235}"/>
              </a:ext>
            </a:extLst>
          </p:cNvPr>
          <p:cNvSpPr txBox="1"/>
          <p:nvPr/>
        </p:nvSpPr>
        <p:spPr>
          <a:xfrm>
            <a:off x="2398495" y="441615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CC69496F-995E-4419-A061-03EBDAF7B722}"/>
              </a:ext>
            </a:extLst>
          </p:cNvPr>
          <p:cNvSpPr txBox="1"/>
          <p:nvPr/>
        </p:nvSpPr>
        <p:spPr>
          <a:xfrm>
            <a:off x="3722986" y="440907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D32BE368-D38F-45DE-86F1-AFFEAC070AE6}"/>
              </a:ext>
            </a:extLst>
          </p:cNvPr>
          <p:cNvSpPr txBox="1"/>
          <p:nvPr/>
        </p:nvSpPr>
        <p:spPr>
          <a:xfrm>
            <a:off x="5055937" y="4432445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386A6520-DE96-4C2D-93D5-9ED1D0BC1250}"/>
              </a:ext>
            </a:extLst>
          </p:cNvPr>
          <p:cNvSpPr txBox="1"/>
          <p:nvPr/>
        </p:nvSpPr>
        <p:spPr>
          <a:xfrm>
            <a:off x="6316844" y="441615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302B1E13-BD73-4676-BEEB-15BC3BDF09F3}"/>
              </a:ext>
            </a:extLst>
          </p:cNvPr>
          <p:cNvSpPr txBox="1"/>
          <p:nvPr/>
        </p:nvSpPr>
        <p:spPr>
          <a:xfrm>
            <a:off x="7629313" y="439074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8682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60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70" grpId="0"/>
      <p:bldP spid="80" grpId="0" animBg="1"/>
      <p:bldP spid="81" grpId="0"/>
      <p:bldP spid="71" grpId="0"/>
      <p:bldP spid="72" grpId="0"/>
      <p:bldP spid="73" grpId="0"/>
      <p:bldP spid="74" grpId="0"/>
      <p:bldP spid="8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E430D90-4463-4923-97C5-EB13C78EC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58" y="1172532"/>
            <a:ext cx="3810000" cy="3810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8A168D9-71CC-49B0-9770-156D7BD78218}"/>
              </a:ext>
            </a:extLst>
          </p:cNvPr>
          <p:cNvSpPr txBox="1"/>
          <p:nvPr/>
        </p:nvSpPr>
        <p:spPr>
          <a:xfrm>
            <a:off x="643816" y="320755"/>
            <a:ext cx="80665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000" b="1" i="0" u="none" strike="noStrike" baseline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120</a:t>
            </a:r>
            <a:r>
              <a:rPr lang="ja-JP" altLang="en-US" sz="4000" b="1" i="0" u="none" strike="noStrike" baseline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㎝のテープを等しく分けるときの　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D9998A1-6594-4477-980D-A286212AF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52" y="1066947"/>
            <a:ext cx="10154061" cy="1267897"/>
          </a:xfrm>
          <a:prstGeom prst="rect">
            <a:avLst/>
          </a:prstGeom>
        </p:spPr>
      </p:pic>
      <p:graphicFrame>
        <p:nvGraphicFramePr>
          <p:cNvPr id="9" name="表 6">
            <a:extLst>
              <a:ext uri="{FF2B5EF4-FFF2-40B4-BE49-F238E27FC236}">
                <a16:creationId xmlns:a16="http://schemas.microsoft.com/office/drawing/2014/main" id="{20639C11-1A16-4B04-B7DC-EB9ECEAA0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369567"/>
              </p:ext>
            </p:extLst>
          </p:nvPr>
        </p:nvGraphicFramePr>
        <p:xfrm>
          <a:off x="487563" y="4155556"/>
          <a:ext cx="11044587" cy="20481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2225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173727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173727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173727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173727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173727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173727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</a:tblGrid>
              <a:tr h="10240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b="1" dirty="0"/>
                        <a:t>人数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人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/>
                        <a:t>…</a:t>
                      </a:r>
                      <a:endParaRPr kumimoji="1" lang="ja-JP" alt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10240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3200" b="1" dirty="0"/>
                        <a:t>1</a:t>
                      </a:r>
                      <a:r>
                        <a:rPr lang="ja-JP" altLang="en-US" sz="3200" b="1" dirty="0"/>
                        <a:t>人当たりの長さ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㎝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120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60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24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/>
                        <a:t>…</a:t>
                      </a:r>
                      <a:endParaRPr kumimoji="1" lang="ja-JP" alt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D49700FD-B4A5-479A-8B2C-2EF61F1F8E1B}"/>
              </a:ext>
            </a:extLst>
          </p:cNvPr>
          <p:cNvSpPr/>
          <p:nvPr/>
        </p:nvSpPr>
        <p:spPr>
          <a:xfrm>
            <a:off x="2784599" y="1330467"/>
            <a:ext cx="1672220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172B91C5-E91A-4A27-937D-902B804DD88D}"/>
              </a:ext>
            </a:extLst>
          </p:cNvPr>
          <p:cNvSpPr/>
          <p:nvPr/>
        </p:nvSpPr>
        <p:spPr>
          <a:xfrm>
            <a:off x="5217096" y="1266292"/>
            <a:ext cx="4323942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3E135C3-6214-48D9-815B-F6AD58D3AD0E}"/>
              </a:ext>
            </a:extLst>
          </p:cNvPr>
          <p:cNvSpPr txBox="1"/>
          <p:nvPr/>
        </p:nvSpPr>
        <p:spPr>
          <a:xfrm>
            <a:off x="4519469" y="138866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5B62269-5155-4677-A169-4BD6EDC64685}"/>
              </a:ext>
            </a:extLst>
          </p:cNvPr>
          <p:cNvSpPr txBox="1"/>
          <p:nvPr/>
        </p:nvSpPr>
        <p:spPr>
          <a:xfrm>
            <a:off x="3002976" y="143470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人数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E24FD07-3B30-4814-AF37-96E1066DE0F8}"/>
              </a:ext>
            </a:extLst>
          </p:cNvPr>
          <p:cNvSpPr txBox="1"/>
          <p:nvPr/>
        </p:nvSpPr>
        <p:spPr>
          <a:xfrm>
            <a:off x="5279746" y="1398256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一人あたりの長さ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34CC40E-08E8-468D-ACB0-6E1F9C9D83A4}"/>
              </a:ext>
            </a:extLst>
          </p:cNvPr>
          <p:cNvSpPr txBox="1"/>
          <p:nvPr/>
        </p:nvSpPr>
        <p:spPr>
          <a:xfrm>
            <a:off x="3290820" y="2638483"/>
            <a:ext cx="2565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比例する</a:t>
            </a:r>
            <a:endParaRPr kumimoji="1" lang="ja-JP" altLang="en-US" sz="44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A8C9961-F9BF-4ABC-9918-76A99CE92C2B}"/>
              </a:ext>
            </a:extLst>
          </p:cNvPr>
          <p:cNvSpPr txBox="1"/>
          <p:nvPr/>
        </p:nvSpPr>
        <p:spPr>
          <a:xfrm>
            <a:off x="6180842" y="2619703"/>
            <a:ext cx="305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比例しない</a:t>
            </a:r>
            <a:endParaRPr kumimoji="1" lang="ja-JP" altLang="en-US" sz="4400" dirty="0"/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4904E3A4-339B-46A7-A29C-CE992E8A2BA4}"/>
              </a:ext>
            </a:extLst>
          </p:cNvPr>
          <p:cNvSpPr/>
          <p:nvPr/>
        </p:nvSpPr>
        <p:spPr>
          <a:xfrm>
            <a:off x="6009856" y="2098248"/>
            <a:ext cx="3303827" cy="18499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550589F1-9929-4235-88C3-0E113886AB83}"/>
              </a:ext>
            </a:extLst>
          </p:cNvPr>
          <p:cNvGrpSpPr/>
          <p:nvPr/>
        </p:nvGrpSpPr>
        <p:grpSpPr>
          <a:xfrm>
            <a:off x="4902536" y="3781982"/>
            <a:ext cx="2518674" cy="2612270"/>
            <a:chOff x="4222567" y="4347995"/>
            <a:chExt cx="2518674" cy="2612270"/>
          </a:xfrm>
        </p:grpSpPr>
        <p:sp>
          <p:nvSpPr>
            <p:cNvPr id="18" name="矢印: 下カーブ 17">
              <a:extLst>
                <a:ext uri="{FF2B5EF4-FFF2-40B4-BE49-F238E27FC236}">
                  <a16:creationId xmlns:a16="http://schemas.microsoft.com/office/drawing/2014/main" id="{2798F096-63C7-4C28-8398-58A33F231D9D}"/>
                </a:ext>
              </a:extLst>
            </p:cNvPr>
            <p:cNvSpPr/>
            <p:nvPr/>
          </p:nvSpPr>
          <p:spPr>
            <a:xfrm>
              <a:off x="4238363" y="4519482"/>
              <a:ext cx="2502878" cy="398884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矢印: 下カーブ 18">
              <a:extLst>
                <a:ext uri="{FF2B5EF4-FFF2-40B4-BE49-F238E27FC236}">
                  <a16:creationId xmlns:a16="http://schemas.microsoft.com/office/drawing/2014/main" id="{9632A8F2-EBED-4A09-80A0-C01C9D32998A}"/>
                </a:ext>
              </a:extLst>
            </p:cNvPr>
            <p:cNvSpPr/>
            <p:nvPr/>
          </p:nvSpPr>
          <p:spPr>
            <a:xfrm flipV="1">
              <a:off x="4222567" y="6534608"/>
              <a:ext cx="1427285" cy="341202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矢印: 下カーブ 19">
              <a:extLst>
                <a:ext uri="{FF2B5EF4-FFF2-40B4-BE49-F238E27FC236}">
                  <a16:creationId xmlns:a16="http://schemas.microsoft.com/office/drawing/2014/main" id="{8F482AFC-090F-43A6-B175-8DB27B30F1E6}"/>
                </a:ext>
              </a:extLst>
            </p:cNvPr>
            <p:cNvSpPr/>
            <p:nvPr/>
          </p:nvSpPr>
          <p:spPr>
            <a:xfrm flipV="1">
              <a:off x="4222568" y="6534606"/>
              <a:ext cx="2508028" cy="425659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21D6373E-C363-4070-BFB2-9E205FE166AD}"/>
                </a:ext>
              </a:extLst>
            </p:cNvPr>
            <p:cNvSpPr txBox="1"/>
            <p:nvPr/>
          </p:nvSpPr>
          <p:spPr>
            <a:xfrm>
              <a:off x="4469456" y="4347995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7B66C053-9FE4-40C6-9C50-CA78A6C7490C}"/>
                </a:ext>
              </a:extLst>
            </p:cNvPr>
            <p:cNvSpPr txBox="1"/>
            <p:nvPr/>
          </p:nvSpPr>
          <p:spPr>
            <a:xfrm>
              <a:off x="5389720" y="4349620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25" name="矢印: 下カーブ 24">
              <a:extLst>
                <a:ext uri="{FF2B5EF4-FFF2-40B4-BE49-F238E27FC236}">
                  <a16:creationId xmlns:a16="http://schemas.microsoft.com/office/drawing/2014/main" id="{6F5D7804-A229-47BE-810A-7A320474CB05}"/>
                </a:ext>
              </a:extLst>
            </p:cNvPr>
            <p:cNvSpPr/>
            <p:nvPr/>
          </p:nvSpPr>
          <p:spPr>
            <a:xfrm>
              <a:off x="4273642" y="4640382"/>
              <a:ext cx="1424354" cy="319987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75DC9E1C-AA1B-48F2-AE32-D2B8CC9315ED}"/>
              </a:ext>
            </a:extLst>
          </p:cNvPr>
          <p:cNvGrpSpPr/>
          <p:nvPr/>
        </p:nvGrpSpPr>
        <p:grpSpPr>
          <a:xfrm>
            <a:off x="5456808" y="5612105"/>
            <a:ext cx="553048" cy="1077218"/>
            <a:chOff x="605499" y="2197305"/>
            <a:chExt cx="497437" cy="1077218"/>
          </a:xfrm>
        </p:grpSpPr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A3A7BBAA-9292-45EB-8AEA-5AF1791E8AC1}"/>
                </a:ext>
              </a:extLst>
            </p:cNvPr>
            <p:cNvSpPr txBox="1"/>
            <p:nvPr/>
          </p:nvSpPr>
          <p:spPr>
            <a:xfrm>
              <a:off x="605499" y="2197305"/>
              <a:ext cx="4974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1</a:t>
              </a:r>
            </a:p>
            <a:p>
              <a:r>
                <a:rPr lang="en-US" altLang="ja-JP" sz="3200" b="1" dirty="0">
                  <a:solidFill>
                    <a:srgbClr val="FF0000"/>
                  </a:solidFill>
                </a:rPr>
                <a:t>2</a:t>
              </a:r>
              <a:endParaRPr kumimoji="1" lang="ja-JP" altLang="en-US" sz="3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72F9AD9D-ECAF-408F-9B61-B27811A3D2EE}"/>
                </a:ext>
              </a:extLst>
            </p:cNvPr>
            <p:cNvCxnSpPr>
              <a:stCxn id="32" idx="1"/>
              <a:endCxn id="32" idx="3"/>
            </p:cNvCxnSpPr>
            <p:nvPr/>
          </p:nvCxnSpPr>
          <p:spPr>
            <a:xfrm>
              <a:off x="605499" y="2735914"/>
              <a:ext cx="49743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85BB1A2F-5B2F-420C-965A-E6A3B5223274}"/>
              </a:ext>
            </a:extLst>
          </p:cNvPr>
          <p:cNvGrpSpPr/>
          <p:nvPr/>
        </p:nvGrpSpPr>
        <p:grpSpPr>
          <a:xfrm>
            <a:off x="6710823" y="5678253"/>
            <a:ext cx="497437" cy="1077218"/>
            <a:chOff x="605499" y="2197305"/>
            <a:chExt cx="497437" cy="1077218"/>
          </a:xfrm>
        </p:grpSpPr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D9E6570A-0D9A-4208-B2DF-75565A858EFC}"/>
                </a:ext>
              </a:extLst>
            </p:cNvPr>
            <p:cNvSpPr txBox="1"/>
            <p:nvPr/>
          </p:nvSpPr>
          <p:spPr>
            <a:xfrm>
              <a:off x="605499" y="2197305"/>
              <a:ext cx="4974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00B0F0"/>
                  </a:solidFill>
                </a:rPr>
                <a:t>1</a:t>
              </a:r>
            </a:p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endParaRPr kumimoji="1" lang="ja-JP" altLang="en-US" sz="3200" b="1" dirty="0">
                <a:solidFill>
                  <a:srgbClr val="00B0F0"/>
                </a:solidFill>
              </a:endParaRPr>
            </a:p>
          </p:txBody>
        </p: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983C9204-BF10-4EA3-BA13-0ED176FC9C01}"/>
                </a:ext>
              </a:extLst>
            </p:cNvPr>
            <p:cNvCxnSpPr>
              <a:stCxn id="35" idx="1"/>
              <a:endCxn id="35" idx="3"/>
            </p:cNvCxnSpPr>
            <p:nvPr/>
          </p:nvCxnSpPr>
          <p:spPr>
            <a:xfrm>
              <a:off x="605499" y="2735914"/>
              <a:ext cx="49743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962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71940119-92A1-43F3-98BA-58656742E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604" y="1230158"/>
            <a:ext cx="1141899" cy="227302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4BAF1C1-C289-4269-B3D4-12AED8AE1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6899" y="1214468"/>
            <a:ext cx="1141899" cy="227302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7A8E5BC-827D-4E39-9D7E-60D2FFB04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8587" y="1236721"/>
            <a:ext cx="1141900" cy="226225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7F87D20-ACA2-4BBC-8D75-399A823E4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6028" y="1276992"/>
            <a:ext cx="1141900" cy="2267641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E4C9F7-56EE-4155-B568-613C64C7A0D6}"/>
              </a:ext>
            </a:extLst>
          </p:cNvPr>
          <p:cNvSpPr txBox="1"/>
          <p:nvPr/>
        </p:nvSpPr>
        <p:spPr>
          <a:xfrm>
            <a:off x="599069" y="528835"/>
            <a:ext cx="875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1L</a:t>
            </a:r>
            <a:endParaRPr kumimoji="1" lang="ja-JP" altLang="en-US" sz="40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D371623-A139-43BC-9D05-0D98091D61B2}"/>
              </a:ext>
            </a:extLst>
          </p:cNvPr>
          <p:cNvSpPr txBox="1"/>
          <p:nvPr/>
        </p:nvSpPr>
        <p:spPr>
          <a:xfrm>
            <a:off x="2178332" y="587868"/>
            <a:ext cx="875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/>
              <a:t>2L</a:t>
            </a:r>
            <a:endParaRPr kumimoji="1" lang="ja-JP" altLang="en-US" sz="40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9588352-B17B-43DF-BFD5-BB2A88FCF3AB}"/>
              </a:ext>
            </a:extLst>
          </p:cNvPr>
          <p:cNvSpPr txBox="1"/>
          <p:nvPr/>
        </p:nvSpPr>
        <p:spPr>
          <a:xfrm>
            <a:off x="3802368" y="590080"/>
            <a:ext cx="800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/>
              <a:t>3L</a:t>
            </a:r>
            <a:endParaRPr kumimoji="1" lang="ja-JP" altLang="en-US" sz="40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F599787-7C9C-4229-9300-9BDDF837B519}"/>
              </a:ext>
            </a:extLst>
          </p:cNvPr>
          <p:cNvSpPr txBox="1"/>
          <p:nvPr/>
        </p:nvSpPr>
        <p:spPr>
          <a:xfrm>
            <a:off x="5499644" y="605266"/>
            <a:ext cx="1062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4</a:t>
            </a:r>
            <a:r>
              <a:rPr lang="en-US" altLang="ja-JP" sz="4000" dirty="0"/>
              <a:t>L</a:t>
            </a:r>
            <a:endParaRPr kumimoji="1" lang="ja-JP" altLang="en-US" sz="40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C11B266-D0B9-4383-BDAF-39A0101D0977}"/>
              </a:ext>
            </a:extLst>
          </p:cNvPr>
          <p:cNvSpPr txBox="1"/>
          <p:nvPr/>
        </p:nvSpPr>
        <p:spPr>
          <a:xfrm>
            <a:off x="245571" y="3498975"/>
            <a:ext cx="1419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1.5</a:t>
            </a:r>
            <a:r>
              <a:rPr kumimoji="1" lang="ja-JP" altLang="en-US" sz="4000" dirty="0"/>
              <a:t>㎏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7236C3D-225F-4617-A010-32AC35FF9061}"/>
              </a:ext>
            </a:extLst>
          </p:cNvPr>
          <p:cNvSpPr txBox="1"/>
          <p:nvPr/>
        </p:nvSpPr>
        <p:spPr>
          <a:xfrm>
            <a:off x="1948967" y="3469684"/>
            <a:ext cx="1481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/>
              <a:t>2.5</a:t>
            </a:r>
            <a:r>
              <a:rPr lang="ja-JP" altLang="en-US" sz="4000" dirty="0"/>
              <a:t>㎏</a:t>
            </a:r>
            <a:endParaRPr kumimoji="1" lang="ja-JP" altLang="en-US" sz="40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161E26C-DFB0-47CB-991F-43985470BF56}"/>
              </a:ext>
            </a:extLst>
          </p:cNvPr>
          <p:cNvSpPr txBox="1"/>
          <p:nvPr/>
        </p:nvSpPr>
        <p:spPr>
          <a:xfrm>
            <a:off x="3554373" y="3470999"/>
            <a:ext cx="1707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3.5</a:t>
            </a:r>
            <a:r>
              <a:rPr kumimoji="1" lang="ja-JP" altLang="en-US" sz="4000" dirty="0"/>
              <a:t>㎏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7A42E15-F834-4011-B834-8FABC8B16076}"/>
              </a:ext>
            </a:extLst>
          </p:cNvPr>
          <p:cNvSpPr txBox="1"/>
          <p:nvPr/>
        </p:nvSpPr>
        <p:spPr>
          <a:xfrm>
            <a:off x="5209693" y="3464023"/>
            <a:ext cx="1487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4.5</a:t>
            </a:r>
            <a:r>
              <a:rPr kumimoji="1" lang="ja-JP" altLang="en-US" sz="4000" dirty="0"/>
              <a:t>㎏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C7425FC-3B0D-40F6-BCE8-004325B942C0}"/>
              </a:ext>
            </a:extLst>
          </p:cNvPr>
          <p:cNvSpPr txBox="1"/>
          <p:nvPr/>
        </p:nvSpPr>
        <p:spPr>
          <a:xfrm>
            <a:off x="6767162" y="1395045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水の量</a:t>
            </a: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4B551426-FA39-449D-8C23-6080C2FB6C7B}"/>
              </a:ext>
            </a:extLst>
          </p:cNvPr>
          <p:cNvSpPr/>
          <p:nvPr/>
        </p:nvSpPr>
        <p:spPr>
          <a:xfrm>
            <a:off x="6658173" y="1357839"/>
            <a:ext cx="1936292" cy="705781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4E5BDE33-21A9-48B2-ACDD-A9B87B79EA5A}"/>
              </a:ext>
            </a:extLst>
          </p:cNvPr>
          <p:cNvSpPr/>
          <p:nvPr/>
        </p:nvSpPr>
        <p:spPr>
          <a:xfrm>
            <a:off x="9460710" y="1357840"/>
            <a:ext cx="2651368" cy="705781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CD527BE-636D-4C84-9499-6826CFF9B55B}"/>
              </a:ext>
            </a:extLst>
          </p:cNvPr>
          <p:cNvSpPr txBox="1"/>
          <p:nvPr/>
        </p:nvSpPr>
        <p:spPr>
          <a:xfrm>
            <a:off x="9442529" y="1406749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全体の重さ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29BE8FA-3C66-4146-B19A-4961E843BE0D}"/>
              </a:ext>
            </a:extLst>
          </p:cNvPr>
          <p:cNvSpPr txBox="1"/>
          <p:nvPr/>
        </p:nvSpPr>
        <p:spPr>
          <a:xfrm>
            <a:off x="8692325" y="144606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graphicFrame>
        <p:nvGraphicFramePr>
          <p:cNvPr id="31" name="表 6">
            <a:extLst>
              <a:ext uri="{FF2B5EF4-FFF2-40B4-BE49-F238E27FC236}">
                <a16:creationId xmlns:a16="http://schemas.microsoft.com/office/drawing/2014/main" id="{21C0A119-8D20-422D-972A-CA04781BEF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697230"/>
              </p:ext>
            </p:extLst>
          </p:nvPr>
        </p:nvGraphicFramePr>
        <p:xfrm>
          <a:off x="508508" y="4607615"/>
          <a:ext cx="11044586" cy="1805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0300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</a:tblGrid>
              <a:tr h="9027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/>
                        <a:t>水の量</a:t>
                      </a:r>
                      <a:r>
                        <a:rPr lang="en-US" altLang="ja-JP" sz="4000" b="1" dirty="0"/>
                        <a:t>(L)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…</a:t>
                      </a:r>
                      <a:endParaRPr kumimoji="1" lang="ja-JP" alt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9027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b="1" dirty="0"/>
                        <a:t>全体の重さ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㎏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1.5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2.5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3.5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4.5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5.5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…</a:t>
                      </a:r>
                      <a:endParaRPr kumimoji="1" lang="ja-JP" alt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A8B85B41-96CE-4AF3-8E24-73F225F7822F}"/>
              </a:ext>
            </a:extLst>
          </p:cNvPr>
          <p:cNvGrpSpPr/>
          <p:nvPr/>
        </p:nvGrpSpPr>
        <p:grpSpPr>
          <a:xfrm>
            <a:off x="4319138" y="4119311"/>
            <a:ext cx="2518674" cy="2612270"/>
            <a:chOff x="4222567" y="4347995"/>
            <a:chExt cx="2518674" cy="2612270"/>
          </a:xfrm>
        </p:grpSpPr>
        <p:sp>
          <p:nvSpPr>
            <p:cNvPr id="41" name="矢印: 下カーブ 40">
              <a:extLst>
                <a:ext uri="{FF2B5EF4-FFF2-40B4-BE49-F238E27FC236}">
                  <a16:creationId xmlns:a16="http://schemas.microsoft.com/office/drawing/2014/main" id="{4126CE46-9BAE-4CBB-B557-4CC75E286F66}"/>
                </a:ext>
              </a:extLst>
            </p:cNvPr>
            <p:cNvSpPr/>
            <p:nvPr/>
          </p:nvSpPr>
          <p:spPr>
            <a:xfrm>
              <a:off x="4238363" y="4519482"/>
              <a:ext cx="2502878" cy="398884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矢印: 下カーブ 41">
              <a:extLst>
                <a:ext uri="{FF2B5EF4-FFF2-40B4-BE49-F238E27FC236}">
                  <a16:creationId xmlns:a16="http://schemas.microsoft.com/office/drawing/2014/main" id="{EE18F462-EB9E-4C4E-A532-97E5E6F49B87}"/>
                </a:ext>
              </a:extLst>
            </p:cNvPr>
            <p:cNvSpPr/>
            <p:nvPr/>
          </p:nvSpPr>
          <p:spPr>
            <a:xfrm flipV="1">
              <a:off x="4222567" y="6534608"/>
              <a:ext cx="1427285" cy="341202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矢印: 下カーブ 42">
              <a:extLst>
                <a:ext uri="{FF2B5EF4-FFF2-40B4-BE49-F238E27FC236}">
                  <a16:creationId xmlns:a16="http://schemas.microsoft.com/office/drawing/2014/main" id="{BB698ED7-DD49-47FF-BA88-C94B7E84240F}"/>
                </a:ext>
              </a:extLst>
            </p:cNvPr>
            <p:cNvSpPr/>
            <p:nvPr/>
          </p:nvSpPr>
          <p:spPr>
            <a:xfrm flipV="1">
              <a:off x="4222568" y="6534606"/>
              <a:ext cx="2508028" cy="425659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78B13DE4-45ED-43EA-A2CD-451E70BAF12C}"/>
                </a:ext>
              </a:extLst>
            </p:cNvPr>
            <p:cNvSpPr txBox="1"/>
            <p:nvPr/>
          </p:nvSpPr>
          <p:spPr>
            <a:xfrm>
              <a:off x="4469456" y="4347995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04AB456C-3715-400F-B488-A1373E71DAC4}"/>
                </a:ext>
              </a:extLst>
            </p:cNvPr>
            <p:cNvSpPr txBox="1"/>
            <p:nvPr/>
          </p:nvSpPr>
          <p:spPr>
            <a:xfrm>
              <a:off x="5389720" y="4349620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46" name="矢印: 下カーブ 45">
              <a:extLst>
                <a:ext uri="{FF2B5EF4-FFF2-40B4-BE49-F238E27FC236}">
                  <a16:creationId xmlns:a16="http://schemas.microsoft.com/office/drawing/2014/main" id="{23FF5746-75C8-4405-9178-22D959727E10}"/>
                </a:ext>
              </a:extLst>
            </p:cNvPr>
            <p:cNvSpPr/>
            <p:nvPr/>
          </p:nvSpPr>
          <p:spPr>
            <a:xfrm>
              <a:off x="4273642" y="4640382"/>
              <a:ext cx="1424354" cy="319987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FD297E8-B1EB-4B04-A85D-9ABEB958DFE3}"/>
              </a:ext>
            </a:extLst>
          </p:cNvPr>
          <p:cNvSpPr txBox="1"/>
          <p:nvPr/>
        </p:nvSpPr>
        <p:spPr>
          <a:xfrm>
            <a:off x="879799" y="-5572"/>
            <a:ext cx="10673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バケツに水を入れた時の水の量と全体の重さ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2D8414A-55E7-4E8C-AC31-A641C7C84399}"/>
              </a:ext>
            </a:extLst>
          </p:cNvPr>
          <p:cNvSpPr txBox="1"/>
          <p:nvPr/>
        </p:nvSpPr>
        <p:spPr>
          <a:xfrm>
            <a:off x="6316968" y="2641061"/>
            <a:ext cx="2565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比例する</a:t>
            </a:r>
            <a:endParaRPr kumimoji="1" lang="ja-JP" altLang="en-US" sz="4400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67D5FCD-6BA3-4299-AA64-E35C6D1B901E}"/>
              </a:ext>
            </a:extLst>
          </p:cNvPr>
          <p:cNvSpPr txBox="1"/>
          <p:nvPr/>
        </p:nvSpPr>
        <p:spPr>
          <a:xfrm>
            <a:off x="8802543" y="2631569"/>
            <a:ext cx="305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比例しない</a:t>
            </a:r>
            <a:endParaRPr kumimoji="1" lang="ja-JP" altLang="en-US" sz="4400" dirty="0"/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131FFE1B-F0F7-4849-AF41-FE64FB05639F}"/>
              </a:ext>
            </a:extLst>
          </p:cNvPr>
          <p:cNvSpPr/>
          <p:nvPr/>
        </p:nvSpPr>
        <p:spPr>
          <a:xfrm>
            <a:off x="8766296" y="2294385"/>
            <a:ext cx="3057760" cy="1443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A4359A12-7F9F-4179-991C-D03E15B32D58}"/>
              </a:ext>
            </a:extLst>
          </p:cNvPr>
          <p:cNvSpPr txBox="1"/>
          <p:nvPr/>
        </p:nvSpPr>
        <p:spPr>
          <a:xfrm>
            <a:off x="4830125" y="6178129"/>
            <a:ext cx="830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？</a:t>
            </a:r>
            <a:endParaRPr kumimoji="1" lang="ja-JP" altLang="en-US" sz="4400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ABA37907-3E42-4873-811D-65183FEB2C16}"/>
              </a:ext>
            </a:extLst>
          </p:cNvPr>
          <p:cNvSpPr txBox="1"/>
          <p:nvPr/>
        </p:nvSpPr>
        <p:spPr>
          <a:xfrm>
            <a:off x="5842070" y="6072452"/>
            <a:ext cx="830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0070C0"/>
                </a:solidFill>
              </a:rPr>
              <a:t>？</a:t>
            </a:r>
            <a:endParaRPr kumimoji="1" lang="ja-JP" alt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4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 animBg="1"/>
      <p:bldP spid="28" grpId="0" animBg="1"/>
      <p:bldP spid="29" grpId="0"/>
      <p:bldP spid="30" grpId="0"/>
      <p:bldP spid="47" grpId="0"/>
      <p:bldP spid="48" grpId="0"/>
      <p:bldP spid="49" grpId="0"/>
      <p:bldP spid="50" grpId="0" animBg="1"/>
      <p:bldP spid="51" grpId="0"/>
      <p:bldP spid="5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A6434E4-F91B-49EF-85F2-BDD164CEE43D}"/>
              </a:ext>
            </a:extLst>
          </p:cNvPr>
          <p:cNvSpPr txBox="1"/>
          <p:nvPr/>
        </p:nvSpPr>
        <p:spPr>
          <a:xfrm>
            <a:off x="416549" y="78265"/>
            <a:ext cx="10952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150</a:t>
            </a:r>
            <a:r>
              <a:rPr kumimoji="1" lang="ja-JP" altLang="en-US" sz="3600" dirty="0"/>
              <a:t>ページの本を読みます。</a:t>
            </a:r>
            <a:endParaRPr kumimoji="1" lang="en-US" altLang="ja-JP" sz="3600" dirty="0"/>
          </a:p>
          <a:p>
            <a:r>
              <a:rPr kumimoji="1" lang="ja-JP" altLang="en-US" sz="3600" dirty="0"/>
              <a:t>　</a:t>
            </a:r>
            <a:r>
              <a:rPr kumimoji="1" lang="en-US" altLang="ja-JP" sz="3600" dirty="0"/>
              <a:t>1</a:t>
            </a:r>
            <a:r>
              <a:rPr kumimoji="1" lang="ja-JP" altLang="en-US" sz="3600" dirty="0"/>
              <a:t>日に読むページ数と読み終わるまでの日数</a:t>
            </a:r>
            <a:endParaRPr kumimoji="1" lang="en-US" altLang="ja-JP" sz="36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3DC5C31-0211-4C23-B349-8FBCC1342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960" y="1381193"/>
            <a:ext cx="1155935" cy="1321594"/>
          </a:xfrm>
          <a:prstGeom prst="rect">
            <a:avLst/>
          </a:prstGeom>
        </p:spPr>
      </p:pic>
      <p:graphicFrame>
        <p:nvGraphicFramePr>
          <p:cNvPr id="42" name="表 6">
            <a:extLst>
              <a:ext uri="{FF2B5EF4-FFF2-40B4-BE49-F238E27FC236}">
                <a16:creationId xmlns:a16="http://schemas.microsoft.com/office/drawing/2014/main" id="{A754A28A-2A80-4560-93C5-CCF356D6EE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474981"/>
              </p:ext>
            </p:extLst>
          </p:nvPr>
        </p:nvGraphicFramePr>
        <p:xfrm>
          <a:off x="484602" y="4155214"/>
          <a:ext cx="11044586" cy="1772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0300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</a:tblGrid>
              <a:tr h="82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3200" b="1" dirty="0"/>
                        <a:t>1</a:t>
                      </a:r>
                      <a:r>
                        <a:rPr lang="ja-JP" altLang="en-US" sz="3200" b="1" dirty="0"/>
                        <a:t>日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ページ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50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…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b="1" dirty="0"/>
                        <a:t>読み終わるまでの日数</a:t>
                      </a:r>
                      <a:r>
                        <a:rPr kumimoji="1" lang="en-US" altLang="ja-JP" sz="2800" b="1" dirty="0"/>
                        <a:t>(</a:t>
                      </a:r>
                      <a:r>
                        <a:rPr kumimoji="1" lang="ja-JP" altLang="en-US" sz="2800" b="1" dirty="0"/>
                        <a:t>日</a:t>
                      </a:r>
                      <a:r>
                        <a:rPr kumimoji="1" lang="en-US" altLang="ja-JP" sz="2800" b="1" dirty="0"/>
                        <a:t>)</a:t>
                      </a:r>
                      <a:endParaRPr kumimoji="1" lang="ja-JP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7.5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3.75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…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F348A55-4E7F-43A1-8E4B-8AC5F41B34BD}"/>
              </a:ext>
            </a:extLst>
          </p:cNvPr>
          <p:cNvSpPr txBox="1"/>
          <p:nvPr/>
        </p:nvSpPr>
        <p:spPr>
          <a:xfrm>
            <a:off x="1094968" y="2842509"/>
            <a:ext cx="3680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1</a:t>
            </a:r>
            <a:r>
              <a:rPr kumimoji="1" lang="ja-JP" altLang="en-US" sz="3600" b="1" dirty="0"/>
              <a:t>日読むページ数</a:t>
            </a:r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15027214-9708-4A02-9063-6B972D75CD49}"/>
              </a:ext>
            </a:extLst>
          </p:cNvPr>
          <p:cNvSpPr/>
          <p:nvPr/>
        </p:nvSpPr>
        <p:spPr>
          <a:xfrm>
            <a:off x="978213" y="2674910"/>
            <a:ext cx="3858822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四角形: 角を丸くする 45">
            <a:extLst>
              <a:ext uri="{FF2B5EF4-FFF2-40B4-BE49-F238E27FC236}">
                <a16:creationId xmlns:a16="http://schemas.microsoft.com/office/drawing/2014/main" id="{E5AE667E-370E-4E56-83DA-75FF3B373A50}"/>
              </a:ext>
            </a:extLst>
          </p:cNvPr>
          <p:cNvSpPr/>
          <p:nvPr/>
        </p:nvSpPr>
        <p:spPr>
          <a:xfrm>
            <a:off x="5804870" y="2674910"/>
            <a:ext cx="5205365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CE14A9BB-87AA-4504-B0D6-66558AD0F915}"/>
              </a:ext>
            </a:extLst>
          </p:cNvPr>
          <p:cNvSpPr txBox="1"/>
          <p:nvPr/>
        </p:nvSpPr>
        <p:spPr>
          <a:xfrm>
            <a:off x="5005616" y="2811733"/>
            <a:ext cx="621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DAAC04A-67E2-4EC7-9D37-D9F30E89C9DD}"/>
              </a:ext>
            </a:extLst>
          </p:cNvPr>
          <p:cNvSpPr txBox="1"/>
          <p:nvPr/>
        </p:nvSpPr>
        <p:spPr>
          <a:xfrm>
            <a:off x="6006895" y="2811733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/>
              <a:t>読み終わるまでの日数</a:t>
            </a:r>
            <a:endParaRPr kumimoji="1" lang="ja-JP" altLang="en-US" sz="36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11B52D3-068C-400A-925B-C34995514DC4}"/>
              </a:ext>
            </a:extLst>
          </p:cNvPr>
          <p:cNvSpPr txBox="1"/>
          <p:nvPr/>
        </p:nvSpPr>
        <p:spPr>
          <a:xfrm>
            <a:off x="1892317" y="1600160"/>
            <a:ext cx="2565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比例する</a:t>
            </a:r>
            <a:endParaRPr kumimoji="1" lang="ja-JP" altLang="en-US" sz="4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E28C1FA-4F2F-410A-897D-DD1DAC43689D}"/>
              </a:ext>
            </a:extLst>
          </p:cNvPr>
          <p:cNvSpPr txBox="1"/>
          <p:nvPr/>
        </p:nvSpPr>
        <p:spPr>
          <a:xfrm>
            <a:off x="7241923" y="1525326"/>
            <a:ext cx="305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比例しない</a:t>
            </a:r>
            <a:endParaRPr kumimoji="1" lang="ja-JP" altLang="en-US" sz="4400" dirty="0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9BBC63DF-4D5B-4173-80E0-209F90CABA84}"/>
              </a:ext>
            </a:extLst>
          </p:cNvPr>
          <p:cNvSpPr/>
          <p:nvPr/>
        </p:nvSpPr>
        <p:spPr>
          <a:xfrm>
            <a:off x="7181581" y="1140562"/>
            <a:ext cx="3201410" cy="15389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D003F587-F660-45DF-9723-5A7BA503CAB9}"/>
              </a:ext>
            </a:extLst>
          </p:cNvPr>
          <p:cNvGrpSpPr/>
          <p:nvPr/>
        </p:nvGrpSpPr>
        <p:grpSpPr>
          <a:xfrm>
            <a:off x="4139420" y="3611991"/>
            <a:ext cx="2857657" cy="2817408"/>
            <a:chOff x="4222566" y="4347995"/>
            <a:chExt cx="2857657" cy="2817408"/>
          </a:xfrm>
        </p:grpSpPr>
        <p:sp>
          <p:nvSpPr>
            <p:cNvPr id="15" name="矢印: 下カーブ 14">
              <a:extLst>
                <a:ext uri="{FF2B5EF4-FFF2-40B4-BE49-F238E27FC236}">
                  <a16:creationId xmlns:a16="http://schemas.microsoft.com/office/drawing/2014/main" id="{2ACE4DCE-8EAB-4765-A444-DEFA1D88F1AA}"/>
                </a:ext>
              </a:extLst>
            </p:cNvPr>
            <p:cNvSpPr/>
            <p:nvPr/>
          </p:nvSpPr>
          <p:spPr>
            <a:xfrm>
              <a:off x="4238362" y="4519482"/>
              <a:ext cx="2841861" cy="398884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矢印: 下カーブ 15">
              <a:extLst>
                <a:ext uri="{FF2B5EF4-FFF2-40B4-BE49-F238E27FC236}">
                  <a16:creationId xmlns:a16="http://schemas.microsoft.com/office/drawing/2014/main" id="{EF60DDB8-E34A-4E7A-ABF3-5DBA3ED80C0B}"/>
                </a:ext>
              </a:extLst>
            </p:cNvPr>
            <p:cNvSpPr/>
            <p:nvPr/>
          </p:nvSpPr>
          <p:spPr>
            <a:xfrm flipV="1">
              <a:off x="4222566" y="6739747"/>
              <a:ext cx="1427285" cy="341202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矢印: 下カーブ 16">
              <a:extLst>
                <a:ext uri="{FF2B5EF4-FFF2-40B4-BE49-F238E27FC236}">
                  <a16:creationId xmlns:a16="http://schemas.microsoft.com/office/drawing/2014/main" id="{341C9769-D2D0-49F8-BFE4-865F0FD925E9}"/>
                </a:ext>
              </a:extLst>
            </p:cNvPr>
            <p:cNvSpPr/>
            <p:nvPr/>
          </p:nvSpPr>
          <p:spPr>
            <a:xfrm flipV="1">
              <a:off x="4222566" y="6739744"/>
              <a:ext cx="2857657" cy="425659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E045D8AF-2163-41BC-9772-8AE08601510F}"/>
                </a:ext>
              </a:extLst>
            </p:cNvPr>
            <p:cNvSpPr txBox="1"/>
            <p:nvPr/>
          </p:nvSpPr>
          <p:spPr>
            <a:xfrm>
              <a:off x="4469456" y="4347995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9798C4C-E085-4C58-9E79-3E3305B79871}"/>
                </a:ext>
              </a:extLst>
            </p:cNvPr>
            <p:cNvSpPr txBox="1"/>
            <p:nvPr/>
          </p:nvSpPr>
          <p:spPr>
            <a:xfrm>
              <a:off x="5389720" y="4349620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22" name="矢印: 下カーブ 21">
              <a:extLst>
                <a:ext uri="{FF2B5EF4-FFF2-40B4-BE49-F238E27FC236}">
                  <a16:creationId xmlns:a16="http://schemas.microsoft.com/office/drawing/2014/main" id="{3012FE0E-5110-43AA-B474-967AFF768967}"/>
                </a:ext>
              </a:extLst>
            </p:cNvPr>
            <p:cNvSpPr/>
            <p:nvPr/>
          </p:nvSpPr>
          <p:spPr>
            <a:xfrm>
              <a:off x="4273642" y="4640382"/>
              <a:ext cx="1424354" cy="319987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3F2ED2F7-6122-496D-B13B-0EBBA7E5F013}"/>
              </a:ext>
            </a:extLst>
          </p:cNvPr>
          <p:cNvGrpSpPr/>
          <p:nvPr/>
        </p:nvGrpSpPr>
        <p:grpSpPr>
          <a:xfrm>
            <a:off x="4583100" y="5856405"/>
            <a:ext cx="497437" cy="1077218"/>
            <a:chOff x="605499" y="2197305"/>
            <a:chExt cx="497437" cy="1077218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13035633-CA8E-4E5D-AF59-1FB34DAC7463}"/>
                </a:ext>
              </a:extLst>
            </p:cNvPr>
            <p:cNvSpPr txBox="1"/>
            <p:nvPr/>
          </p:nvSpPr>
          <p:spPr>
            <a:xfrm>
              <a:off x="605499" y="2197305"/>
              <a:ext cx="4974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1</a:t>
              </a:r>
            </a:p>
            <a:p>
              <a:r>
                <a:rPr lang="en-US" altLang="ja-JP" sz="3200" b="1" dirty="0">
                  <a:solidFill>
                    <a:srgbClr val="FF0000"/>
                  </a:solidFill>
                </a:rPr>
                <a:t>2</a:t>
              </a:r>
              <a:endParaRPr kumimoji="1" lang="ja-JP" altLang="en-US" sz="3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1C9AE0F1-6C77-41CB-94BB-76B04C0A01AC}"/>
                </a:ext>
              </a:extLst>
            </p:cNvPr>
            <p:cNvCxnSpPr>
              <a:stCxn id="26" idx="1"/>
              <a:endCxn id="26" idx="3"/>
            </p:cNvCxnSpPr>
            <p:nvPr/>
          </p:nvCxnSpPr>
          <p:spPr>
            <a:xfrm>
              <a:off x="605499" y="2735914"/>
              <a:ext cx="49743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536AC464-D24D-4B6F-B6A2-2761EEB74843}"/>
              </a:ext>
            </a:extLst>
          </p:cNvPr>
          <p:cNvGrpSpPr/>
          <p:nvPr/>
        </p:nvGrpSpPr>
        <p:grpSpPr>
          <a:xfrm>
            <a:off x="5837115" y="5922553"/>
            <a:ext cx="497437" cy="1077218"/>
            <a:chOff x="605499" y="2197305"/>
            <a:chExt cx="497437" cy="1077218"/>
          </a:xfrm>
        </p:grpSpPr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CC8C7213-198B-45F6-B776-5F8E07746403}"/>
                </a:ext>
              </a:extLst>
            </p:cNvPr>
            <p:cNvSpPr txBox="1"/>
            <p:nvPr/>
          </p:nvSpPr>
          <p:spPr>
            <a:xfrm>
              <a:off x="605499" y="2197305"/>
              <a:ext cx="4974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00B0F0"/>
                  </a:solidFill>
                </a:rPr>
                <a:t>1</a:t>
              </a:r>
            </a:p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endParaRPr kumimoji="1" lang="ja-JP" altLang="en-US" sz="3200" b="1" dirty="0">
                <a:solidFill>
                  <a:srgbClr val="00B0F0"/>
                </a:solidFill>
              </a:endParaRPr>
            </a:p>
          </p:txBody>
        </p: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AC5C09F0-A5BE-435D-BC73-5D3186793F70}"/>
                </a:ext>
              </a:extLst>
            </p:cNvPr>
            <p:cNvCxnSpPr>
              <a:stCxn id="29" idx="1"/>
              <a:endCxn id="29" idx="3"/>
            </p:cNvCxnSpPr>
            <p:nvPr/>
          </p:nvCxnSpPr>
          <p:spPr>
            <a:xfrm>
              <a:off x="605499" y="2735914"/>
              <a:ext cx="49743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5524FAC2-BF86-4F04-8035-A1E59109AF94}"/>
              </a:ext>
            </a:extLst>
          </p:cNvPr>
          <p:cNvSpPr/>
          <p:nvPr/>
        </p:nvSpPr>
        <p:spPr>
          <a:xfrm>
            <a:off x="9221523" y="5154893"/>
            <a:ext cx="851997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70849E6-0493-487F-B98E-C9B9D3527253}"/>
              </a:ext>
            </a:extLst>
          </p:cNvPr>
          <p:cNvSpPr/>
          <p:nvPr/>
        </p:nvSpPr>
        <p:spPr>
          <a:xfrm>
            <a:off x="7723713" y="5171387"/>
            <a:ext cx="1022962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36B6E40E-DD42-4895-BE3D-3F83265DA94C}"/>
              </a:ext>
            </a:extLst>
          </p:cNvPr>
          <p:cNvSpPr/>
          <p:nvPr/>
        </p:nvSpPr>
        <p:spPr>
          <a:xfrm>
            <a:off x="6421591" y="5174067"/>
            <a:ext cx="1042586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四角形: 角を丸くする 33">
            <a:extLst>
              <a:ext uri="{FF2B5EF4-FFF2-40B4-BE49-F238E27FC236}">
                <a16:creationId xmlns:a16="http://schemas.microsoft.com/office/drawing/2014/main" id="{A2B175BA-AAF0-45C5-8E9B-3B8D31757605}"/>
              </a:ext>
            </a:extLst>
          </p:cNvPr>
          <p:cNvSpPr/>
          <p:nvPr/>
        </p:nvSpPr>
        <p:spPr>
          <a:xfrm>
            <a:off x="5094666" y="5184188"/>
            <a:ext cx="1042586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2D11C3C8-7052-4571-BE55-5FDA427F62DF}"/>
              </a:ext>
            </a:extLst>
          </p:cNvPr>
          <p:cNvSpPr/>
          <p:nvPr/>
        </p:nvSpPr>
        <p:spPr>
          <a:xfrm>
            <a:off x="3672707" y="5114873"/>
            <a:ext cx="1183376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7CB5FA56-CF06-47DF-B465-8B371CEFC060}"/>
              </a:ext>
            </a:extLst>
          </p:cNvPr>
          <p:cNvSpPr/>
          <p:nvPr/>
        </p:nvSpPr>
        <p:spPr>
          <a:xfrm>
            <a:off x="3799392" y="5964556"/>
            <a:ext cx="3382189" cy="8753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874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AC5D242-5BED-46A8-ACE5-667CCC52CFE0}"/>
              </a:ext>
            </a:extLst>
          </p:cNvPr>
          <p:cNvSpPr/>
          <p:nvPr/>
        </p:nvSpPr>
        <p:spPr>
          <a:xfrm>
            <a:off x="1388476" y="1039043"/>
            <a:ext cx="4320000" cy="360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FB3E204-D883-4D8C-B178-6381F86C8A6C}"/>
              </a:ext>
            </a:extLst>
          </p:cNvPr>
          <p:cNvSpPr txBox="1"/>
          <p:nvPr/>
        </p:nvSpPr>
        <p:spPr>
          <a:xfrm>
            <a:off x="192097" y="-12428"/>
            <a:ext cx="11110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面積が</a:t>
            </a:r>
            <a:r>
              <a:rPr kumimoji="1" lang="en-US" altLang="ja-JP" sz="4000" b="1" dirty="0"/>
              <a:t>12</a:t>
            </a:r>
            <a:r>
              <a:rPr kumimoji="1" lang="ja-JP" altLang="en-US" sz="4000" b="1" dirty="0"/>
              <a:t>㎠</a:t>
            </a:r>
            <a:r>
              <a:rPr kumimoji="1" lang="ja-JP" altLang="en-US" sz="4000" dirty="0"/>
              <a:t>の</a:t>
            </a:r>
            <a:r>
              <a:rPr kumimoji="1" lang="ja-JP" altLang="en-US" sz="4000" b="1" dirty="0"/>
              <a:t>長方形の縦の長さと横の長さ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50E8ED5-BBDF-4DB9-A73C-101A571E206F}"/>
              </a:ext>
            </a:extLst>
          </p:cNvPr>
          <p:cNvSpPr/>
          <p:nvPr/>
        </p:nvSpPr>
        <p:spPr>
          <a:xfrm>
            <a:off x="1381202" y="2010329"/>
            <a:ext cx="2160000" cy="720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E426132-602B-4B8B-86EB-126677CF8A60}"/>
              </a:ext>
            </a:extLst>
          </p:cNvPr>
          <p:cNvSpPr/>
          <p:nvPr/>
        </p:nvSpPr>
        <p:spPr>
          <a:xfrm>
            <a:off x="1424882" y="3293006"/>
            <a:ext cx="1440000" cy="1080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D67A944-77F8-4D0D-BE34-2E1EBBDB318C}"/>
              </a:ext>
            </a:extLst>
          </p:cNvPr>
          <p:cNvSpPr/>
          <p:nvPr/>
        </p:nvSpPr>
        <p:spPr>
          <a:xfrm>
            <a:off x="1428006" y="4942769"/>
            <a:ext cx="1080000" cy="1440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EBC7764-5B6F-4E7E-859A-B384E23DA4ED}"/>
              </a:ext>
            </a:extLst>
          </p:cNvPr>
          <p:cNvSpPr txBox="1"/>
          <p:nvPr/>
        </p:nvSpPr>
        <p:spPr>
          <a:xfrm>
            <a:off x="475853" y="938990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89A780-B0D7-4440-9246-47870EDFBE23}"/>
              </a:ext>
            </a:extLst>
          </p:cNvPr>
          <p:cNvSpPr txBox="1"/>
          <p:nvPr/>
        </p:nvSpPr>
        <p:spPr>
          <a:xfrm>
            <a:off x="4748150" y="594511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12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858AC92-2E95-4A21-98E5-A1C8211EECE1}"/>
              </a:ext>
            </a:extLst>
          </p:cNvPr>
          <p:cNvSpPr txBox="1"/>
          <p:nvPr/>
        </p:nvSpPr>
        <p:spPr>
          <a:xfrm>
            <a:off x="490961" y="2017939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2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5A627AF-CAC0-4BF6-9398-1AC2F208B7E8}"/>
              </a:ext>
            </a:extLst>
          </p:cNvPr>
          <p:cNvSpPr txBox="1"/>
          <p:nvPr/>
        </p:nvSpPr>
        <p:spPr>
          <a:xfrm>
            <a:off x="2842500" y="1567747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6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3FC5FD6-1556-4637-B468-F5F7FE57F6C1}"/>
              </a:ext>
            </a:extLst>
          </p:cNvPr>
          <p:cNvSpPr txBox="1"/>
          <p:nvPr/>
        </p:nvSpPr>
        <p:spPr>
          <a:xfrm>
            <a:off x="565815" y="3512103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3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8458EFE-B3C2-44D3-8220-BE06D834F2FD}"/>
              </a:ext>
            </a:extLst>
          </p:cNvPr>
          <p:cNvSpPr txBox="1"/>
          <p:nvPr/>
        </p:nvSpPr>
        <p:spPr>
          <a:xfrm>
            <a:off x="2144882" y="2850832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4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C4DF18F-CCAC-4D3B-A579-90E211B2AAD8}"/>
              </a:ext>
            </a:extLst>
          </p:cNvPr>
          <p:cNvSpPr txBox="1"/>
          <p:nvPr/>
        </p:nvSpPr>
        <p:spPr>
          <a:xfrm>
            <a:off x="494303" y="5268601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4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8F962CD-8D23-4958-9C0D-049F0D47E8F2}"/>
              </a:ext>
            </a:extLst>
          </p:cNvPr>
          <p:cNvSpPr txBox="1"/>
          <p:nvPr/>
        </p:nvSpPr>
        <p:spPr>
          <a:xfrm>
            <a:off x="1770607" y="4475513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3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BA6A7A3-3346-4E11-AE87-7E8ECE86FBF4}"/>
              </a:ext>
            </a:extLst>
          </p:cNvPr>
          <p:cNvSpPr txBox="1"/>
          <p:nvPr/>
        </p:nvSpPr>
        <p:spPr>
          <a:xfrm>
            <a:off x="4783788" y="2679159"/>
            <a:ext cx="2279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縦の長さ</a:t>
            </a: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3876DD10-0567-4B87-862E-ED7FA92A116E}"/>
              </a:ext>
            </a:extLst>
          </p:cNvPr>
          <p:cNvSpPr/>
          <p:nvPr/>
        </p:nvSpPr>
        <p:spPr>
          <a:xfrm>
            <a:off x="4610820" y="2572008"/>
            <a:ext cx="2452895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1B9B2D8B-F233-43E7-8669-1598BDE24862}"/>
              </a:ext>
            </a:extLst>
          </p:cNvPr>
          <p:cNvSpPr/>
          <p:nvPr/>
        </p:nvSpPr>
        <p:spPr>
          <a:xfrm>
            <a:off x="7964599" y="2532697"/>
            <a:ext cx="2651368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4838717-E82A-40F9-9EAC-BECEA6ED2219}"/>
              </a:ext>
            </a:extLst>
          </p:cNvPr>
          <p:cNvSpPr txBox="1"/>
          <p:nvPr/>
        </p:nvSpPr>
        <p:spPr>
          <a:xfrm>
            <a:off x="7165343" y="266952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FFFC1D3-3130-4844-BDC4-3C0B805AE561}"/>
              </a:ext>
            </a:extLst>
          </p:cNvPr>
          <p:cNvSpPr txBox="1"/>
          <p:nvPr/>
        </p:nvSpPr>
        <p:spPr>
          <a:xfrm>
            <a:off x="8146579" y="2669520"/>
            <a:ext cx="2279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/>
              <a:t>横</a:t>
            </a:r>
            <a:r>
              <a:rPr kumimoji="1" lang="ja-JP" altLang="en-US" sz="4000" b="1" dirty="0"/>
              <a:t>の長さ</a:t>
            </a:r>
          </a:p>
        </p:txBody>
      </p:sp>
      <p:graphicFrame>
        <p:nvGraphicFramePr>
          <p:cNvPr id="23" name="表 6">
            <a:extLst>
              <a:ext uri="{FF2B5EF4-FFF2-40B4-BE49-F238E27FC236}">
                <a16:creationId xmlns:a16="http://schemas.microsoft.com/office/drawing/2014/main" id="{068B7927-277F-452A-9C52-5AEAF6FEC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604522"/>
              </p:ext>
            </p:extLst>
          </p:nvPr>
        </p:nvGraphicFramePr>
        <p:xfrm>
          <a:off x="3307461" y="4373006"/>
          <a:ext cx="872920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6762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59058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59058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59058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59058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59058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967156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</a:tblGrid>
              <a:tr h="635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b="1" dirty="0"/>
                        <a:t>縦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㎝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5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/>
                        <a:t>…</a:t>
                      </a:r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635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b="1" dirty="0"/>
                        <a:t>横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㎝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12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6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/>
                        <a:t>2.4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/>
                        <a:t>…</a:t>
                      </a:r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549E987-C7DF-42A9-9E98-D05CDF0B829A}"/>
              </a:ext>
            </a:extLst>
          </p:cNvPr>
          <p:cNvSpPr txBox="1"/>
          <p:nvPr/>
        </p:nvSpPr>
        <p:spPr>
          <a:xfrm>
            <a:off x="4729579" y="1404274"/>
            <a:ext cx="2565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比例する</a:t>
            </a:r>
            <a:endParaRPr kumimoji="1" lang="ja-JP" altLang="en-US" sz="44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F149065-85A3-4CDF-A115-4C96C650A24B}"/>
              </a:ext>
            </a:extLst>
          </p:cNvPr>
          <p:cNvSpPr txBox="1"/>
          <p:nvPr/>
        </p:nvSpPr>
        <p:spPr>
          <a:xfrm>
            <a:off x="7495517" y="1406375"/>
            <a:ext cx="305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比例しない</a:t>
            </a:r>
            <a:endParaRPr kumimoji="1" lang="ja-JP" altLang="en-US" sz="4400" dirty="0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52FE15AA-E967-45BA-939D-16B997B98868}"/>
              </a:ext>
            </a:extLst>
          </p:cNvPr>
          <p:cNvSpPr/>
          <p:nvPr/>
        </p:nvSpPr>
        <p:spPr>
          <a:xfrm>
            <a:off x="7368745" y="1197934"/>
            <a:ext cx="3057760" cy="11320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57A7810C-CF46-452B-9F28-4345D709EFF7}"/>
              </a:ext>
            </a:extLst>
          </p:cNvPr>
          <p:cNvGrpSpPr/>
          <p:nvPr/>
        </p:nvGrpSpPr>
        <p:grpSpPr>
          <a:xfrm>
            <a:off x="5218475" y="3791028"/>
            <a:ext cx="2827546" cy="2670642"/>
            <a:chOff x="4238362" y="4347995"/>
            <a:chExt cx="2827546" cy="2670642"/>
          </a:xfrm>
        </p:grpSpPr>
        <p:sp>
          <p:nvSpPr>
            <p:cNvPr id="28" name="矢印: 下カーブ 27">
              <a:extLst>
                <a:ext uri="{FF2B5EF4-FFF2-40B4-BE49-F238E27FC236}">
                  <a16:creationId xmlns:a16="http://schemas.microsoft.com/office/drawing/2014/main" id="{A8B0E542-8B1D-4005-B1EF-88F2CDD781BC}"/>
                </a:ext>
              </a:extLst>
            </p:cNvPr>
            <p:cNvSpPr/>
            <p:nvPr/>
          </p:nvSpPr>
          <p:spPr>
            <a:xfrm>
              <a:off x="4238362" y="4519482"/>
              <a:ext cx="2723741" cy="398884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矢印: 下カーブ 28">
              <a:extLst>
                <a:ext uri="{FF2B5EF4-FFF2-40B4-BE49-F238E27FC236}">
                  <a16:creationId xmlns:a16="http://schemas.microsoft.com/office/drawing/2014/main" id="{4C5A84EA-0729-41C5-B96C-F0E01C60C567}"/>
                </a:ext>
              </a:extLst>
            </p:cNvPr>
            <p:cNvSpPr/>
            <p:nvPr/>
          </p:nvSpPr>
          <p:spPr>
            <a:xfrm flipV="1">
              <a:off x="4279628" y="6528536"/>
              <a:ext cx="1427285" cy="341202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矢印: 下カーブ 29">
              <a:extLst>
                <a:ext uri="{FF2B5EF4-FFF2-40B4-BE49-F238E27FC236}">
                  <a16:creationId xmlns:a16="http://schemas.microsoft.com/office/drawing/2014/main" id="{E3108911-B8D0-43FB-8FB7-99117111B9B9}"/>
                </a:ext>
              </a:extLst>
            </p:cNvPr>
            <p:cNvSpPr/>
            <p:nvPr/>
          </p:nvSpPr>
          <p:spPr>
            <a:xfrm flipV="1">
              <a:off x="4279629" y="6528531"/>
              <a:ext cx="2786279" cy="490106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5D83D66A-DEDE-4EBA-8068-5AF2A64E3AD1}"/>
                </a:ext>
              </a:extLst>
            </p:cNvPr>
            <p:cNvSpPr txBox="1"/>
            <p:nvPr/>
          </p:nvSpPr>
          <p:spPr>
            <a:xfrm>
              <a:off x="4469456" y="4347995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0C61C3D8-F3A1-4CC1-9AD0-05FBB5E4C0ED}"/>
                </a:ext>
              </a:extLst>
            </p:cNvPr>
            <p:cNvSpPr txBox="1"/>
            <p:nvPr/>
          </p:nvSpPr>
          <p:spPr>
            <a:xfrm>
              <a:off x="5389720" y="4349620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35" name="矢印: 下カーブ 34">
              <a:extLst>
                <a:ext uri="{FF2B5EF4-FFF2-40B4-BE49-F238E27FC236}">
                  <a16:creationId xmlns:a16="http://schemas.microsoft.com/office/drawing/2014/main" id="{28843C57-D645-4A41-9DD9-AA46EBDA87AF}"/>
                </a:ext>
              </a:extLst>
            </p:cNvPr>
            <p:cNvSpPr/>
            <p:nvPr/>
          </p:nvSpPr>
          <p:spPr>
            <a:xfrm>
              <a:off x="4273642" y="4640382"/>
              <a:ext cx="1424354" cy="319987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2D0F49A4-F0F0-4AC2-BA80-A96B5DE193B2}"/>
              </a:ext>
            </a:extLst>
          </p:cNvPr>
          <p:cNvGrpSpPr/>
          <p:nvPr/>
        </p:nvGrpSpPr>
        <p:grpSpPr>
          <a:xfrm>
            <a:off x="5747417" y="5780782"/>
            <a:ext cx="497437" cy="1077218"/>
            <a:chOff x="605499" y="2197305"/>
            <a:chExt cx="497437" cy="1077218"/>
          </a:xfrm>
        </p:grpSpPr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F4CA2A6-4B55-4516-9BC7-A56FC66B9129}"/>
                </a:ext>
              </a:extLst>
            </p:cNvPr>
            <p:cNvSpPr txBox="1"/>
            <p:nvPr/>
          </p:nvSpPr>
          <p:spPr>
            <a:xfrm>
              <a:off x="605499" y="2197305"/>
              <a:ext cx="4974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1</a:t>
              </a:r>
            </a:p>
            <a:p>
              <a:r>
                <a:rPr lang="en-US" altLang="ja-JP" sz="3200" b="1" dirty="0">
                  <a:solidFill>
                    <a:srgbClr val="FF0000"/>
                  </a:solidFill>
                </a:rPr>
                <a:t>2</a:t>
              </a:r>
              <a:endParaRPr kumimoji="1" lang="ja-JP" altLang="en-US" sz="3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D2BEE091-10E0-42EB-9BAD-AC9DDC5AFDCD}"/>
                </a:ext>
              </a:extLst>
            </p:cNvPr>
            <p:cNvCxnSpPr>
              <a:stCxn id="39" idx="1"/>
              <a:endCxn id="39" idx="3"/>
            </p:cNvCxnSpPr>
            <p:nvPr/>
          </p:nvCxnSpPr>
          <p:spPr>
            <a:xfrm>
              <a:off x="605499" y="2735914"/>
              <a:ext cx="49743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51A52561-7C86-4B41-8A29-B7D8FDCDDCD0}"/>
              </a:ext>
            </a:extLst>
          </p:cNvPr>
          <p:cNvGrpSpPr/>
          <p:nvPr/>
        </p:nvGrpSpPr>
        <p:grpSpPr>
          <a:xfrm>
            <a:off x="7411348" y="5734677"/>
            <a:ext cx="497437" cy="1077218"/>
            <a:chOff x="605499" y="2197305"/>
            <a:chExt cx="497437" cy="1077218"/>
          </a:xfrm>
        </p:grpSpPr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C52622B5-ADBB-4DE4-8E5C-818C515F03D2}"/>
                </a:ext>
              </a:extLst>
            </p:cNvPr>
            <p:cNvSpPr txBox="1"/>
            <p:nvPr/>
          </p:nvSpPr>
          <p:spPr>
            <a:xfrm>
              <a:off x="605499" y="2197305"/>
              <a:ext cx="4974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00B0F0"/>
                  </a:solidFill>
                </a:rPr>
                <a:t>1</a:t>
              </a:r>
            </a:p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endParaRPr kumimoji="1" lang="ja-JP" altLang="en-US" sz="3200" b="1" dirty="0">
                <a:solidFill>
                  <a:srgbClr val="00B0F0"/>
                </a:solidFill>
              </a:endParaRPr>
            </a:p>
          </p:txBody>
        </p: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DFC29381-CB13-42E3-8DFF-5A56C7FFE8AA}"/>
                </a:ext>
              </a:extLst>
            </p:cNvPr>
            <p:cNvCxnSpPr>
              <a:stCxn id="42" idx="1"/>
              <a:endCxn id="42" idx="3"/>
            </p:cNvCxnSpPr>
            <p:nvPr/>
          </p:nvCxnSpPr>
          <p:spPr>
            <a:xfrm>
              <a:off x="605499" y="2735914"/>
              <a:ext cx="49743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四角形: 角を丸くする 36">
            <a:extLst>
              <a:ext uri="{FF2B5EF4-FFF2-40B4-BE49-F238E27FC236}">
                <a16:creationId xmlns:a16="http://schemas.microsoft.com/office/drawing/2014/main" id="{AA295DDA-C0D1-4D03-98BC-48E61C555CEE}"/>
              </a:ext>
            </a:extLst>
          </p:cNvPr>
          <p:cNvSpPr/>
          <p:nvPr/>
        </p:nvSpPr>
        <p:spPr>
          <a:xfrm>
            <a:off x="9990514" y="5164425"/>
            <a:ext cx="851997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32129AA0-8D27-4CC2-86FA-231CA387983F}"/>
              </a:ext>
            </a:extLst>
          </p:cNvPr>
          <p:cNvSpPr/>
          <p:nvPr/>
        </p:nvSpPr>
        <p:spPr>
          <a:xfrm>
            <a:off x="8808270" y="5164425"/>
            <a:ext cx="830677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5CEA4C70-BAE6-4C4C-A90A-4C3525A2EDA2}"/>
              </a:ext>
            </a:extLst>
          </p:cNvPr>
          <p:cNvSpPr/>
          <p:nvPr/>
        </p:nvSpPr>
        <p:spPr>
          <a:xfrm>
            <a:off x="7589735" y="5185587"/>
            <a:ext cx="866968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四角形: 角を丸くする 45">
            <a:extLst>
              <a:ext uri="{FF2B5EF4-FFF2-40B4-BE49-F238E27FC236}">
                <a16:creationId xmlns:a16="http://schemas.microsoft.com/office/drawing/2014/main" id="{1B58B04C-1713-4340-85F7-22497FED3B23}"/>
              </a:ext>
            </a:extLst>
          </p:cNvPr>
          <p:cNvSpPr/>
          <p:nvPr/>
        </p:nvSpPr>
        <p:spPr>
          <a:xfrm>
            <a:off x="6339189" y="5185587"/>
            <a:ext cx="830677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BCD731D2-E847-4C8C-921A-D02CC95B95F2}"/>
              </a:ext>
            </a:extLst>
          </p:cNvPr>
          <p:cNvSpPr/>
          <p:nvPr/>
        </p:nvSpPr>
        <p:spPr>
          <a:xfrm>
            <a:off x="5003172" y="5142455"/>
            <a:ext cx="937559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四角形: 角を丸くする 47">
            <a:extLst>
              <a:ext uri="{FF2B5EF4-FFF2-40B4-BE49-F238E27FC236}">
                <a16:creationId xmlns:a16="http://schemas.microsoft.com/office/drawing/2014/main" id="{E730B796-D280-46A3-A64D-ED86874B79D6}"/>
              </a:ext>
            </a:extLst>
          </p:cNvPr>
          <p:cNvSpPr/>
          <p:nvPr/>
        </p:nvSpPr>
        <p:spPr>
          <a:xfrm>
            <a:off x="4889250" y="5830743"/>
            <a:ext cx="3382189" cy="9811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770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  <p:bldP spid="37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3A282D-F157-4CDA-ADC5-13592B5E5DF9}"/>
              </a:ext>
            </a:extLst>
          </p:cNvPr>
          <p:cNvSpPr txBox="1"/>
          <p:nvPr/>
        </p:nvSpPr>
        <p:spPr>
          <a:xfrm>
            <a:off x="1262946" y="175413"/>
            <a:ext cx="3042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2</a:t>
            </a:r>
            <a:r>
              <a:rPr lang="ja-JP" altLang="en-US" sz="4000" b="1" dirty="0"/>
              <a:t>年で習った</a:t>
            </a:r>
            <a:endParaRPr kumimoji="1" lang="ja-JP" altLang="en-US" sz="40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0D498-F214-47E1-8B27-61C0357668AF}"/>
              </a:ext>
            </a:extLst>
          </p:cNvPr>
          <p:cNvSpPr txBox="1"/>
          <p:nvPr/>
        </p:nvSpPr>
        <p:spPr>
          <a:xfrm>
            <a:off x="4612118" y="184791"/>
            <a:ext cx="368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かけ算　基礎</a:t>
            </a:r>
            <a:endParaRPr kumimoji="1" lang="ja-JP" altLang="en-US" sz="4000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5C3CBD6-97EB-4629-AFA2-A96E813CEE01}"/>
              </a:ext>
            </a:extLst>
          </p:cNvPr>
          <p:cNvGrpSpPr/>
          <p:nvPr/>
        </p:nvGrpSpPr>
        <p:grpSpPr>
          <a:xfrm>
            <a:off x="10139818" y="1567831"/>
            <a:ext cx="687057" cy="922351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ED169AF-34F1-4B03-8BF8-586354EA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ACD5FC8-6D55-4E70-962F-F384EFB5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9F4E5A3-D1F2-498D-8275-F36A481F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9CB9492-A6D9-4912-B496-8C7021F0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96F1ACA-654A-4904-8024-2CBEF6D20852}"/>
              </a:ext>
            </a:extLst>
          </p:cNvPr>
          <p:cNvGrpSpPr/>
          <p:nvPr/>
        </p:nvGrpSpPr>
        <p:grpSpPr>
          <a:xfrm>
            <a:off x="9396730" y="1567831"/>
            <a:ext cx="687057" cy="922351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D71BDF3-CAEA-4D90-B8DD-DB99FBFA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562B5B6-1D45-4C4F-9FBA-330E971A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7186944-6561-49DF-8205-ED41184A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412282E-F822-4F99-8B56-160FD847E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660088F-A62D-4BAA-AE84-9F2B5E41010F}"/>
              </a:ext>
            </a:extLst>
          </p:cNvPr>
          <p:cNvGrpSpPr/>
          <p:nvPr/>
        </p:nvGrpSpPr>
        <p:grpSpPr>
          <a:xfrm>
            <a:off x="10797813" y="1573838"/>
            <a:ext cx="687057" cy="922351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8B2A188-19F7-4B4B-B5C8-D8C02840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B8306DF-D013-4628-8332-BF8425B6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E5B49C1-2C19-410C-A5FE-BEA8CF52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F0A78A1-2B8E-4B90-BD81-35E1413E0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1106CAD-C101-4255-B5A9-3B3D02E5F612}"/>
              </a:ext>
            </a:extLst>
          </p:cNvPr>
          <p:cNvGrpSpPr/>
          <p:nvPr/>
        </p:nvGrpSpPr>
        <p:grpSpPr>
          <a:xfrm>
            <a:off x="11487834" y="1577582"/>
            <a:ext cx="687057" cy="922351"/>
            <a:chOff x="1442117" y="2524026"/>
            <a:chExt cx="1794027" cy="240842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A81283A9-6477-449A-A6BC-E34DE4A46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EF68819-DCF9-4366-9D69-A40C1128C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472BF980-CD9F-45BB-9830-36D291906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045D93F7-1262-4CCE-A71B-C817D8FC6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4DA316-2988-4506-BEC2-D3B71554EB7F}"/>
              </a:ext>
            </a:extLst>
          </p:cNvPr>
          <p:cNvSpPr txBox="1"/>
          <p:nvPr/>
        </p:nvSpPr>
        <p:spPr>
          <a:xfrm>
            <a:off x="408913" y="925483"/>
            <a:ext cx="9491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豆が</a:t>
            </a:r>
            <a:r>
              <a:rPr lang="en-US" altLang="ja-JP" sz="4000" b="1" dirty="0"/>
              <a:t>3</a:t>
            </a:r>
            <a:r>
              <a:rPr lang="ja-JP" altLang="en-US" sz="4000" b="1" dirty="0"/>
              <a:t>こ入っているビンが</a:t>
            </a:r>
            <a:r>
              <a:rPr lang="en-US" altLang="ja-JP" sz="4000" b="1" dirty="0"/>
              <a:t>4</a:t>
            </a:r>
            <a:r>
              <a:rPr lang="ja-JP" altLang="en-US" sz="4000" b="1" dirty="0"/>
              <a:t>つあります。</a:t>
            </a:r>
            <a:endParaRPr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/>
              <a:t>豆は全部で何個でしょう。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397C418-DDD4-476F-B91F-A534B4B2886F}"/>
              </a:ext>
            </a:extLst>
          </p:cNvPr>
          <p:cNvSpPr txBox="1"/>
          <p:nvPr/>
        </p:nvSpPr>
        <p:spPr>
          <a:xfrm>
            <a:off x="9369650" y="2379310"/>
            <a:ext cx="2823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dirty="0"/>
              <a:t>3</a:t>
            </a:r>
            <a:r>
              <a:rPr kumimoji="1" lang="ja-JP" altLang="en-US" sz="4000" b="1" dirty="0"/>
              <a:t>この</a:t>
            </a:r>
            <a:r>
              <a:rPr kumimoji="1" lang="en-US" altLang="ja-JP" sz="4000" b="1" dirty="0"/>
              <a:t>4</a:t>
            </a:r>
            <a:r>
              <a:rPr kumimoji="1" lang="ja-JP" altLang="en-US" sz="4000" b="1" dirty="0"/>
              <a:t>つ分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0A69805-8253-41D9-8305-51859E4999B2}"/>
              </a:ext>
            </a:extLst>
          </p:cNvPr>
          <p:cNvSpPr txBox="1"/>
          <p:nvPr/>
        </p:nvSpPr>
        <p:spPr>
          <a:xfrm>
            <a:off x="376468" y="2553944"/>
            <a:ext cx="9392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4800" b="1" dirty="0"/>
              <a:t>全部の数＝ </a:t>
            </a: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FAFCCA9-46F9-4A4E-BB0A-3602FE989DA8}"/>
              </a:ext>
            </a:extLst>
          </p:cNvPr>
          <p:cNvSpPr txBox="1"/>
          <p:nvPr/>
        </p:nvSpPr>
        <p:spPr>
          <a:xfrm>
            <a:off x="2128136" y="3263773"/>
            <a:ext cx="68435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12</a:t>
            </a:r>
            <a:r>
              <a:rPr lang="ja-JP" altLang="en-US" sz="6600" b="1" dirty="0"/>
              <a:t> ＝</a:t>
            </a:r>
            <a:r>
              <a:rPr lang="en-US" altLang="ja-JP" sz="6600" b="1" dirty="0"/>
              <a:t> 3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×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4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E1A4A09-E369-4F65-ACE0-C191C9839053}"/>
              </a:ext>
            </a:extLst>
          </p:cNvPr>
          <p:cNvSpPr txBox="1"/>
          <p:nvPr/>
        </p:nvSpPr>
        <p:spPr>
          <a:xfrm>
            <a:off x="2431775" y="5728501"/>
            <a:ext cx="66014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24</a:t>
            </a:r>
            <a:r>
              <a:rPr lang="ja-JP" altLang="en-US" sz="6600" b="1" dirty="0"/>
              <a:t>＝</a:t>
            </a:r>
            <a:r>
              <a:rPr lang="en-US" altLang="ja-JP" sz="6600" b="1" dirty="0"/>
              <a:t> 3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×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8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58E944B7-D833-4606-9B89-B0B97CB0369E}"/>
              </a:ext>
            </a:extLst>
          </p:cNvPr>
          <p:cNvSpPr/>
          <p:nvPr/>
        </p:nvSpPr>
        <p:spPr>
          <a:xfrm>
            <a:off x="2144443" y="5744493"/>
            <a:ext cx="1374440" cy="103797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98123416-E068-451B-989B-996D443B622A}"/>
              </a:ext>
            </a:extLst>
          </p:cNvPr>
          <p:cNvSpPr/>
          <p:nvPr/>
        </p:nvSpPr>
        <p:spPr>
          <a:xfrm>
            <a:off x="2080829" y="3298782"/>
            <a:ext cx="1374440" cy="103797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F9A4584-B1C0-49B3-A534-543FE7EA1B78}"/>
              </a:ext>
            </a:extLst>
          </p:cNvPr>
          <p:cNvSpPr txBox="1"/>
          <p:nvPr/>
        </p:nvSpPr>
        <p:spPr>
          <a:xfrm>
            <a:off x="343343" y="4354758"/>
            <a:ext cx="9491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豆が</a:t>
            </a:r>
            <a:r>
              <a:rPr lang="en-US" altLang="ja-JP" sz="4000" b="1" dirty="0"/>
              <a:t>3</a:t>
            </a:r>
            <a:r>
              <a:rPr lang="ja-JP" altLang="en-US" sz="4000" b="1" dirty="0"/>
              <a:t>こ入っているビンが</a:t>
            </a:r>
            <a:r>
              <a:rPr lang="en-US" altLang="ja-JP" sz="4000" b="1" dirty="0"/>
              <a:t>8</a:t>
            </a:r>
            <a:r>
              <a:rPr lang="ja-JP" altLang="en-US" sz="4000" b="1" dirty="0"/>
              <a:t>つあります。</a:t>
            </a:r>
            <a:endParaRPr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/>
              <a:t>豆は全部で何個でしょう。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D91FBC7-1E76-AB79-F85F-ABFC9D95EC2D}"/>
              </a:ext>
            </a:extLst>
          </p:cNvPr>
          <p:cNvSpPr txBox="1"/>
          <p:nvPr/>
        </p:nvSpPr>
        <p:spPr>
          <a:xfrm>
            <a:off x="5366213" y="571882"/>
            <a:ext cx="3047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ja-JP" altLang="en-US" sz="4000" b="1" dirty="0">
                <a:solidFill>
                  <a:srgbClr val="FF0000"/>
                </a:solidFill>
              </a:rPr>
              <a:t>いくつ分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B0BE54-2E73-2118-C48B-CD447EDB2B5D}"/>
              </a:ext>
            </a:extLst>
          </p:cNvPr>
          <p:cNvSpPr txBox="1"/>
          <p:nvPr/>
        </p:nvSpPr>
        <p:spPr>
          <a:xfrm>
            <a:off x="476750" y="538734"/>
            <a:ext cx="2428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en-US" altLang="ja-JP" sz="4000" b="1" dirty="0">
                <a:solidFill>
                  <a:srgbClr val="FF0000"/>
                </a:solidFill>
              </a:rPr>
              <a:t>1</a:t>
            </a:r>
            <a:r>
              <a:rPr kumimoji="1" lang="ja-JP" altLang="en-US" sz="4000" b="1" dirty="0">
                <a:solidFill>
                  <a:srgbClr val="FF0000"/>
                </a:solidFill>
              </a:rPr>
              <a:t>あたり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B504F47-A93A-B5E3-AFC0-12123013DB8A}"/>
              </a:ext>
            </a:extLst>
          </p:cNvPr>
          <p:cNvSpPr txBox="1"/>
          <p:nvPr/>
        </p:nvSpPr>
        <p:spPr>
          <a:xfrm>
            <a:off x="1544708" y="1907338"/>
            <a:ext cx="247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ja-JP" altLang="en-US" sz="4000" b="1" dirty="0">
                <a:solidFill>
                  <a:srgbClr val="FF0000"/>
                </a:solidFill>
              </a:rPr>
              <a:t>全部の数</a:t>
            </a:r>
          </a:p>
        </p:txBody>
      </p:sp>
    </p:spTree>
    <p:extLst>
      <p:ext uri="{BB962C8B-B14F-4D97-AF65-F5344CB8AC3E}">
        <p14:creationId xmlns:p14="http://schemas.microsoft.com/office/powerpoint/2010/main" val="260086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7" grpId="0"/>
      <p:bldP spid="38" grpId="0"/>
      <p:bldP spid="30" grpId="0"/>
      <p:bldP spid="31" grpId="0"/>
      <p:bldP spid="34" grpId="0"/>
      <p:bldP spid="35" grpId="0" animBg="1"/>
      <p:bldP spid="36" grpId="0" animBg="1"/>
      <p:bldP spid="37" grpId="0"/>
      <p:bldP spid="4" grpId="0"/>
      <p:bldP spid="6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82C19E5-CFE7-4FA0-9E8A-B9653D02DFCC}"/>
              </a:ext>
            </a:extLst>
          </p:cNvPr>
          <p:cNvSpPr txBox="1"/>
          <p:nvPr/>
        </p:nvSpPr>
        <p:spPr>
          <a:xfrm>
            <a:off x="2786179" y="3200127"/>
            <a:ext cx="2295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/>
              <a:t>1</a:t>
            </a:r>
            <a:r>
              <a:rPr lang="ja-JP" altLang="en-US" sz="3600" b="1" dirty="0"/>
              <a:t>辺の長さ</a:t>
            </a:r>
            <a:endParaRPr kumimoji="1" lang="ja-JP" altLang="en-US" sz="3600" b="1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358CE06-83AA-4AA6-B670-98FC46BE177A}"/>
              </a:ext>
            </a:extLst>
          </p:cNvPr>
          <p:cNvSpPr txBox="1"/>
          <p:nvPr/>
        </p:nvSpPr>
        <p:spPr>
          <a:xfrm>
            <a:off x="604878" y="297093"/>
            <a:ext cx="654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正三角形の一辺と周りの長さ</a:t>
            </a:r>
            <a:endParaRPr kumimoji="1" lang="en-US" altLang="ja-JP" sz="3600" b="1" dirty="0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0651B255-21D8-4EA5-8EBB-D596320A1B5D}"/>
              </a:ext>
            </a:extLst>
          </p:cNvPr>
          <p:cNvSpPr/>
          <p:nvPr/>
        </p:nvSpPr>
        <p:spPr>
          <a:xfrm>
            <a:off x="2697460" y="3039691"/>
            <a:ext cx="2295821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7A94E250-CEFB-4969-B5FC-7F89B2DB9D91}"/>
              </a:ext>
            </a:extLst>
          </p:cNvPr>
          <p:cNvSpPr/>
          <p:nvPr/>
        </p:nvSpPr>
        <p:spPr>
          <a:xfrm>
            <a:off x="5961118" y="3039691"/>
            <a:ext cx="2949112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7103498-A4D2-4C4B-B2AE-5217986A1869}"/>
              </a:ext>
            </a:extLst>
          </p:cNvPr>
          <p:cNvSpPr txBox="1"/>
          <p:nvPr/>
        </p:nvSpPr>
        <p:spPr>
          <a:xfrm>
            <a:off x="5161863" y="3176514"/>
            <a:ext cx="621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13EDED6E-C054-4CE8-BA62-08A3918B7AD9}"/>
              </a:ext>
            </a:extLst>
          </p:cNvPr>
          <p:cNvSpPr/>
          <p:nvPr/>
        </p:nvSpPr>
        <p:spPr>
          <a:xfrm>
            <a:off x="1228382" y="1496111"/>
            <a:ext cx="360000" cy="324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77200EB1-DD7B-4800-B3A6-928D0D9C17DC}"/>
              </a:ext>
            </a:extLst>
          </p:cNvPr>
          <p:cNvSpPr/>
          <p:nvPr/>
        </p:nvSpPr>
        <p:spPr>
          <a:xfrm>
            <a:off x="2746845" y="1198587"/>
            <a:ext cx="720969" cy="6215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二等辺三角形 37">
            <a:extLst>
              <a:ext uri="{FF2B5EF4-FFF2-40B4-BE49-F238E27FC236}">
                <a16:creationId xmlns:a16="http://schemas.microsoft.com/office/drawing/2014/main" id="{809F1B52-10E2-474F-BA74-02D595160076}"/>
              </a:ext>
            </a:extLst>
          </p:cNvPr>
          <p:cNvSpPr/>
          <p:nvPr/>
        </p:nvSpPr>
        <p:spPr>
          <a:xfrm>
            <a:off x="4626277" y="862477"/>
            <a:ext cx="1110859" cy="95763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二等辺三角形 38">
            <a:extLst>
              <a:ext uri="{FF2B5EF4-FFF2-40B4-BE49-F238E27FC236}">
                <a16:creationId xmlns:a16="http://schemas.microsoft.com/office/drawing/2014/main" id="{3DFEB1DE-76D3-4397-BC40-C7AD7C40326A}"/>
              </a:ext>
            </a:extLst>
          </p:cNvPr>
          <p:cNvSpPr/>
          <p:nvPr/>
        </p:nvSpPr>
        <p:spPr>
          <a:xfrm>
            <a:off x="6895599" y="551242"/>
            <a:ext cx="1471893" cy="12688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二等辺三角形 57">
            <a:extLst>
              <a:ext uri="{FF2B5EF4-FFF2-40B4-BE49-F238E27FC236}">
                <a16:creationId xmlns:a16="http://schemas.microsoft.com/office/drawing/2014/main" id="{5DF8008B-5A25-4DF8-BF98-8271473ACE86}"/>
              </a:ext>
            </a:extLst>
          </p:cNvPr>
          <p:cNvSpPr/>
          <p:nvPr/>
        </p:nvSpPr>
        <p:spPr>
          <a:xfrm>
            <a:off x="9525956" y="267201"/>
            <a:ext cx="1801382" cy="155291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C94FBE26-74EA-4186-A0EC-E24901464E33}"/>
              </a:ext>
            </a:extLst>
          </p:cNvPr>
          <p:cNvSpPr txBox="1"/>
          <p:nvPr/>
        </p:nvSpPr>
        <p:spPr>
          <a:xfrm>
            <a:off x="5955575" y="3200126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/>
              <a:t>まわりの長さ</a:t>
            </a:r>
            <a:endParaRPr kumimoji="1" lang="ja-JP" altLang="en-US" sz="3600" b="1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A6D86341-C0F0-4F0E-AE92-5AD52A6620FA}"/>
              </a:ext>
            </a:extLst>
          </p:cNvPr>
          <p:cNvSpPr txBox="1"/>
          <p:nvPr/>
        </p:nvSpPr>
        <p:spPr>
          <a:xfrm>
            <a:off x="997051" y="1878648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71AA7B7B-DBB6-4513-A4D5-555508606CC2}"/>
              </a:ext>
            </a:extLst>
          </p:cNvPr>
          <p:cNvSpPr txBox="1"/>
          <p:nvPr/>
        </p:nvSpPr>
        <p:spPr>
          <a:xfrm>
            <a:off x="494649" y="1245663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FBC5C618-06D0-40F2-912B-A3BD4849644A}"/>
              </a:ext>
            </a:extLst>
          </p:cNvPr>
          <p:cNvSpPr txBox="1"/>
          <p:nvPr/>
        </p:nvSpPr>
        <p:spPr>
          <a:xfrm>
            <a:off x="1426651" y="1235336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728E080C-17E6-48E7-8748-8E0BC0DD39E1}"/>
              </a:ext>
            </a:extLst>
          </p:cNvPr>
          <p:cNvSpPr txBox="1"/>
          <p:nvPr/>
        </p:nvSpPr>
        <p:spPr>
          <a:xfrm>
            <a:off x="2716314" y="1820111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2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7A4C6B93-71CB-4E68-A779-97F6D7FFCF84}"/>
              </a:ext>
            </a:extLst>
          </p:cNvPr>
          <p:cNvSpPr txBox="1"/>
          <p:nvPr/>
        </p:nvSpPr>
        <p:spPr>
          <a:xfrm>
            <a:off x="2208506" y="1043656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2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8B11BFC1-73CA-4D38-AEE9-F9AD821777DA}"/>
              </a:ext>
            </a:extLst>
          </p:cNvPr>
          <p:cNvSpPr txBox="1"/>
          <p:nvPr/>
        </p:nvSpPr>
        <p:spPr>
          <a:xfrm>
            <a:off x="3186502" y="1051097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2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A0578C5-8AAE-4457-9F2B-C886747DB141}"/>
              </a:ext>
            </a:extLst>
          </p:cNvPr>
          <p:cNvSpPr txBox="1"/>
          <p:nvPr/>
        </p:nvSpPr>
        <p:spPr>
          <a:xfrm>
            <a:off x="4770375" y="1831334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3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D2FEEC02-4562-4BBB-B24C-31CA7B6AFAC0}"/>
              </a:ext>
            </a:extLst>
          </p:cNvPr>
          <p:cNvSpPr txBox="1"/>
          <p:nvPr/>
        </p:nvSpPr>
        <p:spPr>
          <a:xfrm>
            <a:off x="7220214" y="1821620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4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9B93678B-BF86-41B0-B170-C12A8F0118A8}"/>
              </a:ext>
            </a:extLst>
          </p:cNvPr>
          <p:cNvSpPr txBox="1"/>
          <p:nvPr/>
        </p:nvSpPr>
        <p:spPr>
          <a:xfrm>
            <a:off x="10159811" y="1770064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5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graphicFrame>
        <p:nvGraphicFramePr>
          <p:cNvPr id="69" name="表 6">
            <a:extLst>
              <a:ext uri="{FF2B5EF4-FFF2-40B4-BE49-F238E27FC236}">
                <a16:creationId xmlns:a16="http://schemas.microsoft.com/office/drawing/2014/main" id="{FC1F6A4A-763E-4724-85B6-186A27CE59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568975"/>
              </p:ext>
            </p:extLst>
          </p:nvPr>
        </p:nvGraphicFramePr>
        <p:xfrm>
          <a:off x="812276" y="4587929"/>
          <a:ext cx="10567447" cy="1569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73599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32308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32308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32308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32308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32308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32308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</a:tblGrid>
              <a:tr h="814742">
                <a:tc>
                  <a:txBody>
                    <a:bodyPr/>
                    <a:lstStyle/>
                    <a:p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5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…</a:t>
                      </a:r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754970">
                <a:tc>
                  <a:txBody>
                    <a:bodyPr/>
                    <a:lstStyle/>
                    <a:p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6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9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12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…</a:t>
                      </a:r>
                      <a:endParaRPr kumimoji="1" lang="ja-JP" alt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FFC2DCEC-EC79-48C1-AF60-C1F718427D11}"/>
              </a:ext>
            </a:extLst>
          </p:cNvPr>
          <p:cNvSpPr txBox="1"/>
          <p:nvPr/>
        </p:nvSpPr>
        <p:spPr>
          <a:xfrm>
            <a:off x="1203843" y="4659977"/>
            <a:ext cx="2295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/>
              <a:t>1</a:t>
            </a:r>
            <a:r>
              <a:rPr lang="ja-JP" altLang="en-US" sz="3600" b="1" dirty="0"/>
              <a:t>辺の長さ</a:t>
            </a:r>
            <a:endParaRPr kumimoji="1" lang="ja-JP" altLang="en-US" sz="3600" b="1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0B525B3F-A152-4F53-A78A-3CBD26D59006}"/>
              </a:ext>
            </a:extLst>
          </p:cNvPr>
          <p:cNvSpPr txBox="1"/>
          <p:nvPr/>
        </p:nvSpPr>
        <p:spPr>
          <a:xfrm>
            <a:off x="985118" y="5546216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/>
              <a:t>まわりの長さ</a:t>
            </a:r>
            <a:endParaRPr kumimoji="1" lang="ja-JP" altLang="en-US" sz="3600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561A785-E82B-4AF1-86F1-67BF0D1C2AC2}"/>
              </a:ext>
            </a:extLst>
          </p:cNvPr>
          <p:cNvSpPr txBox="1"/>
          <p:nvPr/>
        </p:nvSpPr>
        <p:spPr>
          <a:xfrm>
            <a:off x="209612" y="3206876"/>
            <a:ext cx="2565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比例する</a:t>
            </a:r>
            <a:endParaRPr kumimoji="1" lang="ja-JP" altLang="en-US" sz="44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BB8FC4-7D30-4338-9EE5-5519D7B1B747}"/>
              </a:ext>
            </a:extLst>
          </p:cNvPr>
          <p:cNvSpPr txBox="1"/>
          <p:nvPr/>
        </p:nvSpPr>
        <p:spPr>
          <a:xfrm>
            <a:off x="9134240" y="3260338"/>
            <a:ext cx="305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比例しない</a:t>
            </a:r>
            <a:endParaRPr kumimoji="1" lang="ja-JP" altLang="en-US" sz="4400" dirty="0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54795D41-EB50-49BE-AFD6-46491C19A21D}"/>
              </a:ext>
            </a:extLst>
          </p:cNvPr>
          <p:cNvGrpSpPr/>
          <p:nvPr/>
        </p:nvGrpSpPr>
        <p:grpSpPr>
          <a:xfrm>
            <a:off x="4631294" y="4010291"/>
            <a:ext cx="2465355" cy="2792678"/>
            <a:chOff x="4238363" y="4347995"/>
            <a:chExt cx="2704664" cy="2792678"/>
          </a:xfrm>
        </p:grpSpPr>
        <p:sp>
          <p:nvSpPr>
            <p:cNvPr id="29" name="矢印: 下カーブ 28">
              <a:extLst>
                <a:ext uri="{FF2B5EF4-FFF2-40B4-BE49-F238E27FC236}">
                  <a16:creationId xmlns:a16="http://schemas.microsoft.com/office/drawing/2014/main" id="{3E26CBCB-1B7C-4EF2-AB1B-18877E72A6F1}"/>
                </a:ext>
              </a:extLst>
            </p:cNvPr>
            <p:cNvSpPr/>
            <p:nvPr/>
          </p:nvSpPr>
          <p:spPr>
            <a:xfrm>
              <a:off x="4238363" y="4519482"/>
              <a:ext cx="2704664" cy="398884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矢印: 下カーブ 29">
              <a:extLst>
                <a:ext uri="{FF2B5EF4-FFF2-40B4-BE49-F238E27FC236}">
                  <a16:creationId xmlns:a16="http://schemas.microsoft.com/office/drawing/2014/main" id="{20F8C3E8-BA1B-41B2-B613-47697E4F9108}"/>
                </a:ext>
              </a:extLst>
            </p:cNvPr>
            <p:cNvSpPr/>
            <p:nvPr/>
          </p:nvSpPr>
          <p:spPr>
            <a:xfrm flipV="1">
              <a:off x="4273643" y="6563977"/>
              <a:ext cx="1176214" cy="341202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矢印: 下カーブ 30">
              <a:extLst>
                <a:ext uri="{FF2B5EF4-FFF2-40B4-BE49-F238E27FC236}">
                  <a16:creationId xmlns:a16="http://schemas.microsoft.com/office/drawing/2014/main" id="{E12AFDA0-D138-4A88-8851-0BEDF7A78FBA}"/>
                </a:ext>
              </a:extLst>
            </p:cNvPr>
            <p:cNvSpPr/>
            <p:nvPr/>
          </p:nvSpPr>
          <p:spPr>
            <a:xfrm flipV="1">
              <a:off x="4273644" y="6563973"/>
              <a:ext cx="2565756" cy="425659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A4263BE7-F0CD-40B3-8FD3-8C1E16D75AC3}"/>
                </a:ext>
              </a:extLst>
            </p:cNvPr>
            <p:cNvSpPr txBox="1"/>
            <p:nvPr/>
          </p:nvSpPr>
          <p:spPr>
            <a:xfrm>
              <a:off x="4469456" y="4347995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6DD6B9C-4888-4A16-AA13-F2F6B789E23B}"/>
                </a:ext>
              </a:extLst>
            </p:cNvPr>
            <p:cNvSpPr txBox="1"/>
            <p:nvPr/>
          </p:nvSpPr>
          <p:spPr>
            <a:xfrm>
              <a:off x="4401152" y="6522154"/>
              <a:ext cx="1266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DF28CAC-C55F-4887-A71D-1AD466E15751}"/>
                </a:ext>
              </a:extLst>
            </p:cNvPr>
            <p:cNvSpPr txBox="1"/>
            <p:nvPr/>
          </p:nvSpPr>
          <p:spPr>
            <a:xfrm>
              <a:off x="5756731" y="6555898"/>
              <a:ext cx="1176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C2C3B075-EEB0-4F20-A672-6FB014DAC38F}"/>
                </a:ext>
              </a:extLst>
            </p:cNvPr>
            <p:cNvSpPr txBox="1"/>
            <p:nvPr/>
          </p:nvSpPr>
          <p:spPr>
            <a:xfrm>
              <a:off x="5855966" y="4387452"/>
              <a:ext cx="8306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37" name="矢印: 下カーブ 36">
              <a:extLst>
                <a:ext uri="{FF2B5EF4-FFF2-40B4-BE49-F238E27FC236}">
                  <a16:creationId xmlns:a16="http://schemas.microsoft.com/office/drawing/2014/main" id="{B42EBFF5-6E59-4E5D-848E-EB3F393FA9BD}"/>
                </a:ext>
              </a:extLst>
            </p:cNvPr>
            <p:cNvSpPr/>
            <p:nvPr/>
          </p:nvSpPr>
          <p:spPr>
            <a:xfrm>
              <a:off x="4273643" y="4640382"/>
              <a:ext cx="1176215" cy="319987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0" name="楕円 49">
            <a:extLst>
              <a:ext uri="{FF2B5EF4-FFF2-40B4-BE49-F238E27FC236}">
                <a16:creationId xmlns:a16="http://schemas.microsoft.com/office/drawing/2014/main" id="{EA99B6AC-98B1-46BE-86E9-6CD634E9BF48}"/>
              </a:ext>
            </a:extLst>
          </p:cNvPr>
          <p:cNvSpPr/>
          <p:nvPr/>
        </p:nvSpPr>
        <p:spPr>
          <a:xfrm>
            <a:off x="46684" y="2719563"/>
            <a:ext cx="2565064" cy="15389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矢印: 下 40">
            <a:extLst>
              <a:ext uri="{FF2B5EF4-FFF2-40B4-BE49-F238E27FC236}">
                <a16:creationId xmlns:a16="http://schemas.microsoft.com/office/drawing/2014/main" id="{31C2CF80-9BA5-4135-B5E6-886760A6BB01}"/>
              </a:ext>
            </a:extLst>
          </p:cNvPr>
          <p:cNvSpPr/>
          <p:nvPr/>
        </p:nvSpPr>
        <p:spPr>
          <a:xfrm>
            <a:off x="4343704" y="5199261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矢印: 下 41">
            <a:extLst>
              <a:ext uri="{FF2B5EF4-FFF2-40B4-BE49-F238E27FC236}">
                <a16:creationId xmlns:a16="http://schemas.microsoft.com/office/drawing/2014/main" id="{A1D987BF-A54D-4260-8BA2-E064F65F6C40}"/>
              </a:ext>
            </a:extLst>
          </p:cNvPr>
          <p:cNvSpPr/>
          <p:nvPr/>
        </p:nvSpPr>
        <p:spPr>
          <a:xfrm>
            <a:off x="5572519" y="5216586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矢印: 下 45">
            <a:extLst>
              <a:ext uri="{FF2B5EF4-FFF2-40B4-BE49-F238E27FC236}">
                <a16:creationId xmlns:a16="http://schemas.microsoft.com/office/drawing/2014/main" id="{10A79AC4-7213-488D-A719-8FD57D395B2E}"/>
              </a:ext>
            </a:extLst>
          </p:cNvPr>
          <p:cNvSpPr/>
          <p:nvPr/>
        </p:nvSpPr>
        <p:spPr>
          <a:xfrm>
            <a:off x="6745102" y="5178809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矢印: 下 46">
            <a:extLst>
              <a:ext uri="{FF2B5EF4-FFF2-40B4-BE49-F238E27FC236}">
                <a16:creationId xmlns:a16="http://schemas.microsoft.com/office/drawing/2014/main" id="{C12145B4-AB63-410F-92FC-EEEBC3F9D29B}"/>
              </a:ext>
            </a:extLst>
          </p:cNvPr>
          <p:cNvSpPr/>
          <p:nvPr/>
        </p:nvSpPr>
        <p:spPr>
          <a:xfrm>
            <a:off x="8006631" y="5172704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矢印: 下 47">
            <a:extLst>
              <a:ext uri="{FF2B5EF4-FFF2-40B4-BE49-F238E27FC236}">
                <a16:creationId xmlns:a16="http://schemas.microsoft.com/office/drawing/2014/main" id="{9B7C5EE3-8EB9-4E78-A086-0842B54AFB83}"/>
              </a:ext>
            </a:extLst>
          </p:cNvPr>
          <p:cNvSpPr/>
          <p:nvPr/>
        </p:nvSpPr>
        <p:spPr>
          <a:xfrm>
            <a:off x="9270060" y="5172704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3EB8E0C-B3B2-459C-8E26-3580B837F15A}"/>
              </a:ext>
            </a:extLst>
          </p:cNvPr>
          <p:cNvSpPr txBox="1"/>
          <p:nvPr/>
        </p:nvSpPr>
        <p:spPr>
          <a:xfrm>
            <a:off x="3805447" y="4450673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3×</a:t>
            </a:r>
            <a:endParaRPr kumimoji="1" lang="ja-JP" altLang="en-US" sz="32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EE1BD92-7D29-4CD9-BC46-27530E45A6A2}"/>
              </a:ext>
            </a:extLst>
          </p:cNvPr>
          <p:cNvSpPr txBox="1"/>
          <p:nvPr/>
        </p:nvSpPr>
        <p:spPr>
          <a:xfrm>
            <a:off x="5050174" y="4507222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3×</a:t>
            </a:r>
            <a:endParaRPr kumimoji="1" lang="ja-JP" altLang="en-US" sz="32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92354CD-76E6-4DCD-933F-442AD8BC87B7}"/>
              </a:ext>
            </a:extLst>
          </p:cNvPr>
          <p:cNvSpPr txBox="1"/>
          <p:nvPr/>
        </p:nvSpPr>
        <p:spPr>
          <a:xfrm>
            <a:off x="6294324" y="4547172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3×</a:t>
            </a:r>
            <a:endParaRPr kumimoji="1" lang="ja-JP" altLang="en-US" sz="3200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729F38B0-F321-47AE-B087-90F6C85ADCB8}"/>
              </a:ext>
            </a:extLst>
          </p:cNvPr>
          <p:cNvSpPr txBox="1"/>
          <p:nvPr/>
        </p:nvSpPr>
        <p:spPr>
          <a:xfrm>
            <a:off x="7502375" y="4519301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3×</a:t>
            </a:r>
            <a:endParaRPr kumimoji="1" lang="ja-JP" altLang="en-US" sz="3200" b="1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DD53443D-A092-4708-A4A1-554FE7ACC606}"/>
              </a:ext>
            </a:extLst>
          </p:cNvPr>
          <p:cNvSpPr txBox="1"/>
          <p:nvPr/>
        </p:nvSpPr>
        <p:spPr>
          <a:xfrm>
            <a:off x="8738778" y="4478862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3×</a:t>
            </a:r>
            <a:endParaRPr kumimoji="1" lang="ja-JP" altLang="en-US" sz="3200" b="1" dirty="0"/>
          </a:p>
        </p:txBody>
      </p:sp>
      <p:sp>
        <p:nvSpPr>
          <p:cNvPr id="55" name="四角形: 角を丸くする 54">
            <a:extLst>
              <a:ext uri="{FF2B5EF4-FFF2-40B4-BE49-F238E27FC236}">
                <a16:creationId xmlns:a16="http://schemas.microsoft.com/office/drawing/2014/main" id="{CB13EF6C-C0CD-45F0-BD48-0E1D7107C655}"/>
              </a:ext>
            </a:extLst>
          </p:cNvPr>
          <p:cNvSpPr/>
          <p:nvPr/>
        </p:nvSpPr>
        <p:spPr>
          <a:xfrm>
            <a:off x="9099957" y="5539357"/>
            <a:ext cx="851997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BA27B0F9-6942-4E25-9501-1887DF3B2EE9}"/>
              </a:ext>
            </a:extLst>
          </p:cNvPr>
          <p:cNvSpPr/>
          <p:nvPr/>
        </p:nvSpPr>
        <p:spPr>
          <a:xfrm>
            <a:off x="7917713" y="5539357"/>
            <a:ext cx="830677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4D560DD1-0053-47C4-BAB5-448ADB61E784}"/>
              </a:ext>
            </a:extLst>
          </p:cNvPr>
          <p:cNvSpPr/>
          <p:nvPr/>
        </p:nvSpPr>
        <p:spPr>
          <a:xfrm>
            <a:off x="6699178" y="5560519"/>
            <a:ext cx="866968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四角形: 角を丸くする 71">
            <a:extLst>
              <a:ext uri="{FF2B5EF4-FFF2-40B4-BE49-F238E27FC236}">
                <a16:creationId xmlns:a16="http://schemas.microsoft.com/office/drawing/2014/main" id="{4B5C7BAC-A6AB-42FF-8467-F2D668DB56CF}"/>
              </a:ext>
            </a:extLst>
          </p:cNvPr>
          <p:cNvSpPr/>
          <p:nvPr/>
        </p:nvSpPr>
        <p:spPr>
          <a:xfrm>
            <a:off x="5448632" y="5560519"/>
            <a:ext cx="830677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四角形: 角を丸くする 72">
            <a:extLst>
              <a:ext uri="{FF2B5EF4-FFF2-40B4-BE49-F238E27FC236}">
                <a16:creationId xmlns:a16="http://schemas.microsoft.com/office/drawing/2014/main" id="{7B0C8F21-5D8B-47C7-A4BE-A2124229D04C}"/>
              </a:ext>
            </a:extLst>
          </p:cNvPr>
          <p:cNvSpPr/>
          <p:nvPr/>
        </p:nvSpPr>
        <p:spPr>
          <a:xfrm>
            <a:off x="4112615" y="5517387"/>
            <a:ext cx="937559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四角形: 角を丸くする 73">
            <a:extLst>
              <a:ext uri="{FF2B5EF4-FFF2-40B4-BE49-F238E27FC236}">
                <a16:creationId xmlns:a16="http://schemas.microsoft.com/office/drawing/2014/main" id="{ECDCDBD5-C238-469C-8A42-02343489A4ED}"/>
              </a:ext>
            </a:extLst>
          </p:cNvPr>
          <p:cNvSpPr/>
          <p:nvPr/>
        </p:nvSpPr>
        <p:spPr>
          <a:xfrm>
            <a:off x="4189756" y="6199727"/>
            <a:ext cx="3382189" cy="584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861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50" grpId="0" animBg="1"/>
      <p:bldP spid="41" grpId="0" animBg="1"/>
      <p:bldP spid="42" grpId="0" animBg="1"/>
      <p:bldP spid="46" grpId="0" animBg="1"/>
      <p:bldP spid="47" grpId="0" animBg="1"/>
      <p:bldP spid="48" grpId="0" animBg="1"/>
      <p:bldP spid="49" grpId="0"/>
      <p:bldP spid="51" grpId="0"/>
      <p:bldP spid="52" grpId="0"/>
      <p:bldP spid="53" grpId="0"/>
      <p:bldP spid="54" grpId="0"/>
      <p:bldP spid="55" grpId="0" animBg="1"/>
      <p:bldP spid="56" grpId="0" animBg="1"/>
      <p:bldP spid="57" grpId="0" animBg="1"/>
      <p:bldP spid="72" grpId="0" animBg="1"/>
      <p:bldP spid="73" grpId="0" animBg="1"/>
      <p:bldP spid="7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96836AA-2AFC-4EBC-8B14-1114AAD775EC}"/>
              </a:ext>
            </a:extLst>
          </p:cNvPr>
          <p:cNvSpPr txBox="1"/>
          <p:nvPr/>
        </p:nvSpPr>
        <p:spPr>
          <a:xfrm>
            <a:off x="6417129" y="5557781"/>
            <a:ext cx="36400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800" b="1" dirty="0"/>
              <a:t>終わり</a:t>
            </a:r>
            <a:endParaRPr kumimoji="1" lang="ja-JP" altLang="en-US" sz="88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CDAB4DA-9C56-4A53-A662-F2A420A09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32" y="468086"/>
            <a:ext cx="1796995" cy="10155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32D3A2A-AA40-B27F-DC4E-BFEA5245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310" y="576944"/>
            <a:ext cx="8976458" cy="507274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31020B-D595-DEB0-C358-1031E6940EB9}"/>
              </a:ext>
            </a:extLst>
          </p:cNvPr>
          <p:cNvSpPr txBox="1"/>
          <p:nvPr/>
        </p:nvSpPr>
        <p:spPr>
          <a:xfrm>
            <a:off x="489019" y="1421211"/>
            <a:ext cx="201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終わり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9E6FD32-E175-8E21-2654-35205141F5C4}"/>
              </a:ext>
            </a:extLst>
          </p:cNvPr>
          <p:cNvSpPr txBox="1"/>
          <p:nvPr/>
        </p:nvSpPr>
        <p:spPr>
          <a:xfrm>
            <a:off x="5573889" y="0"/>
            <a:ext cx="3640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うちのワンコたち</a:t>
            </a:r>
          </a:p>
        </p:txBody>
      </p:sp>
    </p:spTree>
    <p:extLst>
      <p:ext uri="{BB962C8B-B14F-4D97-AF65-F5344CB8AC3E}">
        <p14:creationId xmlns:p14="http://schemas.microsoft.com/office/powerpoint/2010/main" val="102194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4DA316-2988-4506-BEC2-D3B71554EB7F}"/>
              </a:ext>
            </a:extLst>
          </p:cNvPr>
          <p:cNvSpPr txBox="1"/>
          <p:nvPr/>
        </p:nvSpPr>
        <p:spPr>
          <a:xfrm>
            <a:off x="305449" y="832650"/>
            <a:ext cx="91983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豆が入っているビンが</a:t>
            </a:r>
            <a:r>
              <a:rPr lang="en-US" altLang="ja-JP" sz="4000" b="1" dirty="0"/>
              <a:t>5</a:t>
            </a:r>
            <a:r>
              <a:rPr lang="ja-JP" altLang="en-US" sz="4000" b="1" dirty="0"/>
              <a:t>つあります。</a:t>
            </a:r>
            <a:endParaRPr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/>
              <a:t>豆は全部で</a:t>
            </a:r>
            <a:r>
              <a:rPr kumimoji="1" lang="en-US" altLang="ja-JP" sz="4000" b="1" dirty="0"/>
              <a:t>15</a:t>
            </a:r>
            <a:r>
              <a:rPr kumimoji="1" lang="ja-JP" altLang="en-US" sz="4000" b="1" dirty="0"/>
              <a:t>個あります。</a:t>
            </a:r>
            <a:endParaRPr kumimoji="1"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1</a:t>
            </a:r>
            <a:r>
              <a:rPr lang="ja-JP" altLang="en-US" sz="4000" b="1" dirty="0"/>
              <a:t>つのビンに豆は何個入っていますか。</a:t>
            </a:r>
            <a:endParaRPr kumimoji="1" lang="ja-JP" altLang="en-US" sz="40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3A282D-F157-4CDA-ADC5-13592B5E5DF9}"/>
              </a:ext>
            </a:extLst>
          </p:cNvPr>
          <p:cNvSpPr txBox="1"/>
          <p:nvPr/>
        </p:nvSpPr>
        <p:spPr>
          <a:xfrm>
            <a:off x="1262946" y="175413"/>
            <a:ext cx="3042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2</a:t>
            </a:r>
            <a:r>
              <a:rPr lang="ja-JP" altLang="en-US" sz="4000" b="1" dirty="0"/>
              <a:t>年で習った</a:t>
            </a:r>
            <a:endParaRPr kumimoji="1" lang="ja-JP" altLang="en-US" sz="40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0D498-F214-47E1-8B27-61C0357668AF}"/>
              </a:ext>
            </a:extLst>
          </p:cNvPr>
          <p:cNvSpPr txBox="1"/>
          <p:nvPr/>
        </p:nvSpPr>
        <p:spPr>
          <a:xfrm>
            <a:off x="4612118" y="184791"/>
            <a:ext cx="368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かけ算　基礎</a:t>
            </a:r>
            <a:endParaRPr kumimoji="1" lang="ja-JP" altLang="en-US" sz="4000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5C3CBD6-97EB-4629-AFA2-A96E813CEE01}"/>
              </a:ext>
            </a:extLst>
          </p:cNvPr>
          <p:cNvGrpSpPr/>
          <p:nvPr/>
        </p:nvGrpSpPr>
        <p:grpSpPr>
          <a:xfrm>
            <a:off x="9557085" y="1091895"/>
            <a:ext cx="687057" cy="922351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ED169AF-34F1-4B03-8BF8-586354EA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ACD5FC8-6D55-4E70-962F-F384EFB5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9F4E5A3-D1F2-498D-8275-F36A481F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9CB9492-A6D9-4912-B496-8C7021F0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96F1ACA-654A-4904-8024-2CBEF6D20852}"/>
              </a:ext>
            </a:extLst>
          </p:cNvPr>
          <p:cNvGrpSpPr/>
          <p:nvPr/>
        </p:nvGrpSpPr>
        <p:grpSpPr>
          <a:xfrm>
            <a:off x="10406852" y="2093125"/>
            <a:ext cx="687057" cy="922351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D71BDF3-CAEA-4D90-B8DD-DB99FBFA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562B5B6-1D45-4C4F-9FBA-330E971A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7186944-6561-49DF-8205-ED41184A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412282E-F822-4F99-8B56-160FD847E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660088F-A62D-4BAA-AE84-9F2B5E41010F}"/>
              </a:ext>
            </a:extLst>
          </p:cNvPr>
          <p:cNvGrpSpPr/>
          <p:nvPr/>
        </p:nvGrpSpPr>
        <p:grpSpPr>
          <a:xfrm>
            <a:off x="9637721" y="2117736"/>
            <a:ext cx="687057" cy="922351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8B2A188-19F7-4B4B-B5C8-D8C02840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B8306DF-D013-4628-8332-BF8425B6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E5B49C1-2C19-410C-A5FE-BEA8CF52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F0A78A1-2B8E-4B90-BD81-35E1413E0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1106CAD-C101-4255-B5A9-3B3D02E5F612}"/>
              </a:ext>
            </a:extLst>
          </p:cNvPr>
          <p:cNvGrpSpPr/>
          <p:nvPr/>
        </p:nvGrpSpPr>
        <p:grpSpPr>
          <a:xfrm>
            <a:off x="11119103" y="1056422"/>
            <a:ext cx="687057" cy="922351"/>
            <a:chOff x="1442117" y="2524026"/>
            <a:chExt cx="1794027" cy="240842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A81283A9-6477-449A-A6BC-E34DE4A46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EF68819-DCF9-4366-9D69-A40C1128C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472BF980-CD9F-45BB-9830-36D291906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045D93F7-1262-4CCE-A71B-C817D8FC6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397C418-DDD4-476F-B91F-A534B4B2886F}"/>
              </a:ext>
            </a:extLst>
          </p:cNvPr>
          <p:cNvSpPr txBox="1"/>
          <p:nvPr/>
        </p:nvSpPr>
        <p:spPr>
          <a:xfrm>
            <a:off x="8770298" y="307524"/>
            <a:ext cx="3352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全部で</a:t>
            </a:r>
            <a:r>
              <a:rPr kumimoji="1" lang="en-US" altLang="ja-JP" sz="4800" b="1" dirty="0"/>
              <a:t>15</a:t>
            </a:r>
            <a:r>
              <a:rPr kumimoji="1" lang="ja-JP" altLang="en-US" sz="4800" b="1" dirty="0"/>
              <a:t>個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0A69805-8253-41D9-8305-51859E4999B2}"/>
              </a:ext>
            </a:extLst>
          </p:cNvPr>
          <p:cNvSpPr txBox="1"/>
          <p:nvPr/>
        </p:nvSpPr>
        <p:spPr>
          <a:xfrm>
            <a:off x="972854" y="2936760"/>
            <a:ext cx="9392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4800" b="1" dirty="0"/>
              <a:t>全部の数＝ </a:t>
            </a: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FAFCCA9-46F9-4A4E-BB0A-3602FE989DA8}"/>
              </a:ext>
            </a:extLst>
          </p:cNvPr>
          <p:cNvSpPr txBox="1"/>
          <p:nvPr/>
        </p:nvSpPr>
        <p:spPr>
          <a:xfrm>
            <a:off x="2096865" y="3517872"/>
            <a:ext cx="5997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15</a:t>
            </a:r>
            <a:r>
              <a:rPr lang="ja-JP" altLang="en-US" sz="6600" b="1" dirty="0"/>
              <a:t> ＝</a:t>
            </a:r>
            <a:r>
              <a:rPr lang="en-US" altLang="ja-JP" sz="6600" b="1" dirty="0"/>
              <a:t> 3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×5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A9B3BC08-45F0-4E9C-86D5-053B247041B9}"/>
              </a:ext>
            </a:extLst>
          </p:cNvPr>
          <p:cNvSpPr/>
          <p:nvPr/>
        </p:nvSpPr>
        <p:spPr>
          <a:xfrm>
            <a:off x="4189997" y="3581779"/>
            <a:ext cx="1374440" cy="103797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00B1E064-3C95-451F-AF98-198BDE8D7493}"/>
              </a:ext>
            </a:extLst>
          </p:cNvPr>
          <p:cNvGrpSpPr/>
          <p:nvPr/>
        </p:nvGrpSpPr>
        <p:grpSpPr>
          <a:xfrm>
            <a:off x="10317223" y="1083961"/>
            <a:ext cx="687057" cy="922351"/>
            <a:chOff x="1442117" y="2524026"/>
            <a:chExt cx="1794027" cy="2408420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BCC80C43-D41C-4832-B6B7-BC473194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87CF00BA-3F48-404C-A0F3-763828DD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F113EE31-42E5-45DC-BDDD-F4DD1B933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C08C973A-2994-445C-8F52-D4573500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747CD5D-EB04-420C-B1A0-0F5ED78908E8}"/>
              </a:ext>
            </a:extLst>
          </p:cNvPr>
          <p:cNvSpPr/>
          <p:nvPr/>
        </p:nvSpPr>
        <p:spPr>
          <a:xfrm>
            <a:off x="9683976" y="1339117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A4777A4E-1B70-4E5D-AF81-17A59885BBF3}"/>
              </a:ext>
            </a:extLst>
          </p:cNvPr>
          <p:cNvSpPr/>
          <p:nvPr/>
        </p:nvSpPr>
        <p:spPr>
          <a:xfrm>
            <a:off x="9766031" y="2371151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566E4F73-7C1C-4E1C-8E9C-CEDB1D59553E}"/>
              </a:ext>
            </a:extLst>
          </p:cNvPr>
          <p:cNvSpPr/>
          <p:nvPr/>
        </p:nvSpPr>
        <p:spPr>
          <a:xfrm>
            <a:off x="10445657" y="1339117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08A39EF5-8FBA-42EA-A621-57BCEB58306C}"/>
              </a:ext>
            </a:extLst>
          </p:cNvPr>
          <p:cNvSpPr/>
          <p:nvPr/>
        </p:nvSpPr>
        <p:spPr>
          <a:xfrm>
            <a:off x="11243652" y="1292440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6D010122-2C1A-4D1A-B6A3-6A79D7D1991A}"/>
              </a:ext>
            </a:extLst>
          </p:cNvPr>
          <p:cNvSpPr/>
          <p:nvPr/>
        </p:nvSpPr>
        <p:spPr>
          <a:xfrm>
            <a:off x="10526744" y="2333808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5156D754-6C47-4509-B0C4-448F5290CEFE}"/>
              </a:ext>
            </a:extLst>
          </p:cNvPr>
          <p:cNvSpPr/>
          <p:nvPr/>
        </p:nvSpPr>
        <p:spPr>
          <a:xfrm>
            <a:off x="1992230" y="4577894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63F8EE0C-9707-41D0-B5B4-86FE363C16A3}"/>
              </a:ext>
            </a:extLst>
          </p:cNvPr>
          <p:cNvSpPr txBox="1"/>
          <p:nvPr/>
        </p:nvSpPr>
        <p:spPr>
          <a:xfrm>
            <a:off x="3366670" y="4594088"/>
            <a:ext cx="932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6600" b="1" dirty="0"/>
              <a:t>＝</a:t>
            </a:r>
            <a:r>
              <a:rPr lang="en-US" altLang="ja-JP" sz="6600" b="1" dirty="0"/>
              <a:t> 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28F159F-B655-4879-A5A0-EF8B9C32D13F}"/>
              </a:ext>
            </a:extLst>
          </p:cNvPr>
          <p:cNvSpPr txBox="1"/>
          <p:nvPr/>
        </p:nvSpPr>
        <p:spPr>
          <a:xfrm>
            <a:off x="4186563" y="4577894"/>
            <a:ext cx="33345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15÷</a:t>
            </a:r>
            <a:r>
              <a:rPr kumimoji="1" lang="en-US" altLang="ja-JP" sz="6600" b="1" dirty="0"/>
              <a:t>5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A0CC39C-ACA0-4D6B-A7F1-1FF96211C246}"/>
              </a:ext>
            </a:extLst>
          </p:cNvPr>
          <p:cNvSpPr txBox="1"/>
          <p:nvPr/>
        </p:nvSpPr>
        <p:spPr>
          <a:xfrm>
            <a:off x="3855892" y="5787657"/>
            <a:ext cx="1512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3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A29603AC-8EE0-4E56-BBCD-26B635A57150}"/>
              </a:ext>
            </a:extLst>
          </p:cNvPr>
          <p:cNvSpPr/>
          <p:nvPr/>
        </p:nvSpPr>
        <p:spPr>
          <a:xfrm>
            <a:off x="1992230" y="5787657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03735C31-E1F9-42EA-933D-23558E6CB5EB}"/>
              </a:ext>
            </a:extLst>
          </p:cNvPr>
          <p:cNvSpPr txBox="1"/>
          <p:nvPr/>
        </p:nvSpPr>
        <p:spPr>
          <a:xfrm>
            <a:off x="3366670" y="5728688"/>
            <a:ext cx="932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6600" b="1" dirty="0"/>
              <a:t>＝</a:t>
            </a:r>
            <a:r>
              <a:rPr lang="en-US" altLang="ja-JP" sz="6600" b="1" dirty="0"/>
              <a:t> 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466166-EBC6-D86E-7541-AB5B215B5F64}"/>
              </a:ext>
            </a:extLst>
          </p:cNvPr>
          <p:cNvSpPr txBox="1"/>
          <p:nvPr/>
        </p:nvSpPr>
        <p:spPr>
          <a:xfrm>
            <a:off x="5122946" y="1069097"/>
            <a:ext cx="2479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ja-JP" altLang="en-US" sz="4000" b="1" dirty="0">
                <a:solidFill>
                  <a:srgbClr val="FF0000"/>
                </a:solidFill>
              </a:rPr>
              <a:t>いくつ分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2FD44AC-5EA3-A1E4-89AC-843E33D5F940}"/>
              </a:ext>
            </a:extLst>
          </p:cNvPr>
          <p:cNvSpPr txBox="1"/>
          <p:nvPr/>
        </p:nvSpPr>
        <p:spPr>
          <a:xfrm>
            <a:off x="767805" y="2280202"/>
            <a:ext cx="2428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en-US" altLang="ja-JP" sz="4000" b="1" dirty="0">
                <a:solidFill>
                  <a:srgbClr val="FF0000"/>
                </a:solidFill>
              </a:rPr>
              <a:t>1</a:t>
            </a:r>
            <a:r>
              <a:rPr kumimoji="1" lang="ja-JP" altLang="en-US" sz="4000" b="1" dirty="0">
                <a:solidFill>
                  <a:srgbClr val="FF0000"/>
                </a:solidFill>
              </a:rPr>
              <a:t>あたり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8B1B1C7-146D-19C5-0823-D046AD133B48}"/>
              </a:ext>
            </a:extLst>
          </p:cNvPr>
          <p:cNvSpPr txBox="1"/>
          <p:nvPr/>
        </p:nvSpPr>
        <p:spPr>
          <a:xfrm>
            <a:off x="1656426" y="1155916"/>
            <a:ext cx="247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ja-JP" altLang="en-US" sz="4000" b="1" dirty="0">
                <a:solidFill>
                  <a:srgbClr val="FF0000"/>
                </a:solidFill>
              </a:rPr>
              <a:t>全部の数</a:t>
            </a:r>
          </a:p>
        </p:txBody>
      </p:sp>
    </p:spTree>
    <p:extLst>
      <p:ext uri="{BB962C8B-B14F-4D97-AF65-F5344CB8AC3E}">
        <p14:creationId xmlns:p14="http://schemas.microsoft.com/office/powerpoint/2010/main" val="210077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3" grpId="0"/>
      <p:bldP spid="38" grpId="0"/>
      <p:bldP spid="30" grpId="0"/>
      <p:bldP spid="31" grpId="0"/>
      <p:bldP spid="32" grpId="0" animBg="1"/>
      <p:bldP spid="4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8" grpId="0"/>
      <p:bldP spid="49" grpId="0" animBg="1"/>
      <p:bldP spid="50" grpId="0"/>
      <p:bldP spid="10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4DA316-2988-4506-BEC2-D3B71554EB7F}"/>
              </a:ext>
            </a:extLst>
          </p:cNvPr>
          <p:cNvSpPr txBox="1"/>
          <p:nvPr/>
        </p:nvSpPr>
        <p:spPr>
          <a:xfrm>
            <a:off x="305449" y="832650"/>
            <a:ext cx="91983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豆が入っているビンが</a:t>
            </a:r>
            <a:r>
              <a:rPr lang="en-US" altLang="ja-JP" sz="4000" b="1" dirty="0"/>
              <a:t>5</a:t>
            </a:r>
            <a:r>
              <a:rPr lang="ja-JP" altLang="en-US" sz="4000" b="1" dirty="0"/>
              <a:t>つあります。</a:t>
            </a:r>
            <a:endParaRPr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/>
              <a:t>豆は全部で</a:t>
            </a:r>
            <a:r>
              <a:rPr kumimoji="1" lang="en-US" altLang="ja-JP" sz="4000" b="1" dirty="0"/>
              <a:t>20</a:t>
            </a:r>
            <a:r>
              <a:rPr kumimoji="1" lang="ja-JP" altLang="en-US" sz="4000" b="1" dirty="0"/>
              <a:t>個あります。</a:t>
            </a:r>
            <a:endParaRPr kumimoji="1"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1</a:t>
            </a:r>
            <a:r>
              <a:rPr lang="ja-JP" altLang="en-US" sz="4000" b="1" dirty="0"/>
              <a:t>つのビンに豆は何個入っていますか。</a:t>
            </a:r>
            <a:endParaRPr kumimoji="1" lang="ja-JP" altLang="en-US" sz="40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3A282D-F157-4CDA-ADC5-13592B5E5DF9}"/>
              </a:ext>
            </a:extLst>
          </p:cNvPr>
          <p:cNvSpPr txBox="1"/>
          <p:nvPr/>
        </p:nvSpPr>
        <p:spPr>
          <a:xfrm>
            <a:off x="242631" y="124764"/>
            <a:ext cx="3042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2</a:t>
            </a:r>
            <a:r>
              <a:rPr lang="ja-JP" altLang="en-US" sz="4000" b="1" dirty="0"/>
              <a:t>年で習った</a:t>
            </a:r>
            <a:endParaRPr kumimoji="1" lang="ja-JP" altLang="en-US" sz="40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0D498-F214-47E1-8B27-61C0357668AF}"/>
              </a:ext>
            </a:extLst>
          </p:cNvPr>
          <p:cNvSpPr txBox="1"/>
          <p:nvPr/>
        </p:nvSpPr>
        <p:spPr>
          <a:xfrm>
            <a:off x="3591803" y="134142"/>
            <a:ext cx="368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かけ算　基礎</a:t>
            </a:r>
            <a:endParaRPr kumimoji="1" lang="ja-JP" altLang="en-US" sz="4000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5C3CBD6-97EB-4629-AFA2-A96E813CEE01}"/>
              </a:ext>
            </a:extLst>
          </p:cNvPr>
          <p:cNvGrpSpPr/>
          <p:nvPr/>
        </p:nvGrpSpPr>
        <p:grpSpPr>
          <a:xfrm>
            <a:off x="9637476" y="1599666"/>
            <a:ext cx="687057" cy="922351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ED169AF-34F1-4B03-8BF8-586354EA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ACD5FC8-6D55-4E70-962F-F384EFB5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9F4E5A3-D1F2-498D-8275-F36A481F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9CB9492-A6D9-4912-B496-8C7021F0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96F1ACA-654A-4904-8024-2CBEF6D20852}"/>
              </a:ext>
            </a:extLst>
          </p:cNvPr>
          <p:cNvGrpSpPr/>
          <p:nvPr/>
        </p:nvGrpSpPr>
        <p:grpSpPr>
          <a:xfrm>
            <a:off x="10487243" y="2600896"/>
            <a:ext cx="687057" cy="922351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D71BDF3-CAEA-4D90-B8DD-DB99FBFA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562B5B6-1D45-4C4F-9FBA-330E971A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7186944-6561-49DF-8205-ED41184A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412282E-F822-4F99-8B56-160FD847E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660088F-A62D-4BAA-AE84-9F2B5E41010F}"/>
              </a:ext>
            </a:extLst>
          </p:cNvPr>
          <p:cNvGrpSpPr/>
          <p:nvPr/>
        </p:nvGrpSpPr>
        <p:grpSpPr>
          <a:xfrm>
            <a:off x="9718112" y="2625507"/>
            <a:ext cx="687057" cy="922351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8B2A188-19F7-4B4B-B5C8-D8C02840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B8306DF-D013-4628-8332-BF8425B6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E5B49C1-2C19-410C-A5FE-BEA8CF52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F0A78A1-2B8E-4B90-BD81-35E1413E0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1106CAD-C101-4255-B5A9-3B3D02E5F612}"/>
              </a:ext>
            </a:extLst>
          </p:cNvPr>
          <p:cNvGrpSpPr/>
          <p:nvPr/>
        </p:nvGrpSpPr>
        <p:grpSpPr>
          <a:xfrm>
            <a:off x="11199494" y="1564193"/>
            <a:ext cx="687057" cy="922351"/>
            <a:chOff x="1442117" y="2524026"/>
            <a:chExt cx="1794027" cy="240842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A81283A9-6477-449A-A6BC-E34DE4A46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EF68819-DCF9-4366-9D69-A40C1128C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472BF980-CD9F-45BB-9830-36D291906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045D93F7-1262-4CCE-A71B-C817D8FC6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397C418-DDD4-476F-B91F-A534B4B2886F}"/>
              </a:ext>
            </a:extLst>
          </p:cNvPr>
          <p:cNvSpPr txBox="1"/>
          <p:nvPr/>
        </p:nvSpPr>
        <p:spPr>
          <a:xfrm>
            <a:off x="8906551" y="63367"/>
            <a:ext cx="33522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豆は</a:t>
            </a:r>
            <a:endParaRPr kumimoji="1" lang="en-US" altLang="ja-JP" sz="4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全部で</a:t>
            </a:r>
            <a:r>
              <a:rPr kumimoji="1" lang="en-US" altLang="ja-JP" sz="4800" b="1" dirty="0"/>
              <a:t>20</a:t>
            </a:r>
            <a:r>
              <a:rPr kumimoji="1" lang="ja-JP" altLang="en-US" sz="4800" b="1" dirty="0"/>
              <a:t>個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0A69805-8253-41D9-8305-51859E4999B2}"/>
              </a:ext>
            </a:extLst>
          </p:cNvPr>
          <p:cNvSpPr txBox="1"/>
          <p:nvPr/>
        </p:nvSpPr>
        <p:spPr>
          <a:xfrm>
            <a:off x="456275" y="2765566"/>
            <a:ext cx="9392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4800" b="1" dirty="0"/>
              <a:t>全部の数＝ </a:t>
            </a: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FAFCCA9-46F9-4A4E-BB0A-3602FE989DA8}"/>
              </a:ext>
            </a:extLst>
          </p:cNvPr>
          <p:cNvSpPr txBox="1"/>
          <p:nvPr/>
        </p:nvSpPr>
        <p:spPr>
          <a:xfrm>
            <a:off x="1929638" y="3558776"/>
            <a:ext cx="59971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20</a:t>
            </a:r>
            <a:r>
              <a:rPr lang="ja-JP" altLang="en-US" sz="6600" b="1" dirty="0"/>
              <a:t> ＝</a:t>
            </a:r>
            <a:r>
              <a:rPr lang="en-US" altLang="ja-JP" sz="6600" b="1" dirty="0"/>
              <a:t> 4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×5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A9B3BC08-45F0-4E9C-86D5-053B247041B9}"/>
              </a:ext>
            </a:extLst>
          </p:cNvPr>
          <p:cNvSpPr/>
          <p:nvPr/>
        </p:nvSpPr>
        <p:spPr>
          <a:xfrm>
            <a:off x="4122009" y="3529713"/>
            <a:ext cx="1374440" cy="103797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00B1E064-3C95-451F-AF98-198BDE8D7493}"/>
              </a:ext>
            </a:extLst>
          </p:cNvPr>
          <p:cNvGrpSpPr/>
          <p:nvPr/>
        </p:nvGrpSpPr>
        <p:grpSpPr>
          <a:xfrm>
            <a:off x="10397614" y="1591732"/>
            <a:ext cx="687057" cy="922351"/>
            <a:chOff x="1442117" y="2524026"/>
            <a:chExt cx="1794027" cy="2408420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BCC80C43-D41C-4832-B6B7-BC473194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87CF00BA-3F48-404C-A0F3-763828DD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F113EE31-42E5-45DC-BDDD-F4DD1B933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C08C973A-2994-445C-8F52-D4573500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747CD5D-EB04-420C-B1A0-0F5ED78908E8}"/>
              </a:ext>
            </a:extLst>
          </p:cNvPr>
          <p:cNvSpPr/>
          <p:nvPr/>
        </p:nvSpPr>
        <p:spPr>
          <a:xfrm>
            <a:off x="9764367" y="1846888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A4777A4E-1B70-4E5D-AF81-17A59885BBF3}"/>
              </a:ext>
            </a:extLst>
          </p:cNvPr>
          <p:cNvSpPr/>
          <p:nvPr/>
        </p:nvSpPr>
        <p:spPr>
          <a:xfrm>
            <a:off x="9846422" y="2878922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566E4F73-7C1C-4E1C-8E9C-CEDB1D59553E}"/>
              </a:ext>
            </a:extLst>
          </p:cNvPr>
          <p:cNvSpPr/>
          <p:nvPr/>
        </p:nvSpPr>
        <p:spPr>
          <a:xfrm>
            <a:off x="10526048" y="1846888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08A39EF5-8FBA-42EA-A621-57BCEB58306C}"/>
              </a:ext>
            </a:extLst>
          </p:cNvPr>
          <p:cNvSpPr/>
          <p:nvPr/>
        </p:nvSpPr>
        <p:spPr>
          <a:xfrm>
            <a:off x="11324043" y="1800211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6D010122-2C1A-4D1A-B6A3-6A79D7D1991A}"/>
              </a:ext>
            </a:extLst>
          </p:cNvPr>
          <p:cNvSpPr/>
          <p:nvPr/>
        </p:nvSpPr>
        <p:spPr>
          <a:xfrm>
            <a:off x="10607135" y="2841579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51895AE8-08D5-4D57-A8E5-198E364D8B07}"/>
              </a:ext>
            </a:extLst>
          </p:cNvPr>
          <p:cNvSpPr/>
          <p:nvPr/>
        </p:nvSpPr>
        <p:spPr>
          <a:xfrm>
            <a:off x="1873233" y="4609723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88AEF20-79B4-424C-A4D4-75808857C25A}"/>
              </a:ext>
            </a:extLst>
          </p:cNvPr>
          <p:cNvSpPr txBox="1"/>
          <p:nvPr/>
        </p:nvSpPr>
        <p:spPr>
          <a:xfrm>
            <a:off x="3247673" y="4550754"/>
            <a:ext cx="932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6600" b="1" dirty="0"/>
              <a:t>＝</a:t>
            </a:r>
            <a:r>
              <a:rPr lang="en-US" altLang="ja-JP" sz="6600" b="1" dirty="0"/>
              <a:t> 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313E2174-9A18-4F38-B574-F6E5CA2B902C}"/>
              </a:ext>
            </a:extLst>
          </p:cNvPr>
          <p:cNvSpPr txBox="1"/>
          <p:nvPr/>
        </p:nvSpPr>
        <p:spPr>
          <a:xfrm>
            <a:off x="4067566" y="4534560"/>
            <a:ext cx="33345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20÷</a:t>
            </a:r>
            <a:r>
              <a:rPr kumimoji="1" lang="en-US" altLang="ja-JP" sz="6600" b="1" dirty="0"/>
              <a:t>5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DB82EBB-54C4-43E2-9F68-AB841EB42289}"/>
              </a:ext>
            </a:extLst>
          </p:cNvPr>
          <p:cNvSpPr txBox="1"/>
          <p:nvPr/>
        </p:nvSpPr>
        <p:spPr>
          <a:xfrm>
            <a:off x="3736895" y="5744323"/>
            <a:ext cx="1512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4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51" name="四角形: 角を丸くする 50">
            <a:extLst>
              <a:ext uri="{FF2B5EF4-FFF2-40B4-BE49-F238E27FC236}">
                <a16:creationId xmlns:a16="http://schemas.microsoft.com/office/drawing/2014/main" id="{B776DC62-0488-41CB-9B85-3C5A51718340}"/>
              </a:ext>
            </a:extLst>
          </p:cNvPr>
          <p:cNvSpPr/>
          <p:nvPr/>
        </p:nvSpPr>
        <p:spPr>
          <a:xfrm>
            <a:off x="1873233" y="5744323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D0AA98A4-60AC-4488-8165-1929E307962F}"/>
              </a:ext>
            </a:extLst>
          </p:cNvPr>
          <p:cNvSpPr txBox="1"/>
          <p:nvPr/>
        </p:nvSpPr>
        <p:spPr>
          <a:xfrm>
            <a:off x="3247673" y="5685354"/>
            <a:ext cx="932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6600" b="1" dirty="0"/>
              <a:t>＝</a:t>
            </a:r>
            <a:r>
              <a:rPr lang="en-US" altLang="ja-JP" sz="6600" b="1" dirty="0"/>
              <a:t> 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E24F7C6-1E68-4DB0-AD6E-E8CA522EB08E}"/>
              </a:ext>
            </a:extLst>
          </p:cNvPr>
          <p:cNvSpPr txBox="1"/>
          <p:nvPr/>
        </p:nvSpPr>
        <p:spPr>
          <a:xfrm>
            <a:off x="9170899" y="2106405"/>
            <a:ext cx="2999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ビンは</a:t>
            </a:r>
            <a:r>
              <a:rPr lang="en-US" altLang="ja-JP" sz="4800" b="1" dirty="0"/>
              <a:t>5</a:t>
            </a:r>
            <a:r>
              <a:rPr kumimoji="1" lang="ja-JP" altLang="en-US" sz="4800" b="1" dirty="0"/>
              <a:t>つ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1F748F1E-BAFA-B51B-825D-12B756E68794}"/>
              </a:ext>
            </a:extLst>
          </p:cNvPr>
          <p:cNvSpPr/>
          <p:nvPr/>
        </p:nvSpPr>
        <p:spPr>
          <a:xfrm>
            <a:off x="4122009" y="3529713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691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3" grpId="0"/>
      <p:bldP spid="38" grpId="0"/>
      <p:bldP spid="30" grpId="0"/>
      <p:bldP spid="31" grpId="0"/>
      <p:bldP spid="32" grpId="0" animBg="1"/>
      <p:bldP spid="4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8" grpId="0"/>
      <p:bldP spid="49" grpId="0"/>
      <p:bldP spid="50" grpId="0"/>
      <p:bldP spid="51" grpId="0" animBg="1"/>
      <p:bldP spid="52" grpId="0"/>
      <p:bldP spid="53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4DA316-2988-4506-BEC2-D3B71554EB7F}"/>
              </a:ext>
            </a:extLst>
          </p:cNvPr>
          <p:cNvSpPr txBox="1"/>
          <p:nvPr/>
        </p:nvSpPr>
        <p:spPr>
          <a:xfrm>
            <a:off x="305449" y="832650"/>
            <a:ext cx="91983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豆が入っているビンが</a:t>
            </a:r>
            <a:r>
              <a:rPr lang="en-US" altLang="ja-JP" sz="4000" b="1" dirty="0"/>
              <a:t>4</a:t>
            </a:r>
            <a:r>
              <a:rPr lang="ja-JP" altLang="en-US" sz="4000" b="1" dirty="0"/>
              <a:t>つあります。</a:t>
            </a:r>
            <a:endParaRPr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/>
              <a:t>豆は全部で</a:t>
            </a:r>
            <a:r>
              <a:rPr kumimoji="1" lang="en-US" altLang="ja-JP" sz="4000" b="1" dirty="0"/>
              <a:t>36</a:t>
            </a:r>
            <a:r>
              <a:rPr kumimoji="1" lang="ja-JP" altLang="en-US" sz="4000" b="1" dirty="0"/>
              <a:t>個あります。</a:t>
            </a:r>
            <a:endParaRPr kumimoji="1"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1</a:t>
            </a:r>
            <a:r>
              <a:rPr lang="ja-JP" altLang="en-US" sz="4000" b="1" dirty="0"/>
              <a:t>つのビンに豆は何個入っていますか。</a:t>
            </a:r>
            <a:endParaRPr kumimoji="1" lang="ja-JP" altLang="en-US" sz="40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3A282D-F157-4CDA-ADC5-13592B5E5DF9}"/>
              </a:ext>
            </a:extLst>
          </p:cNvPr>
          <p:cNvSpPr txBox="1"/>
          <p:nvPr/>
        </p:nvSpPr>
        <p:spPr>
          <a:xfrm>
            <a:off x="1262946" y="175413"/>
            <a:ext cx="3042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2</a:t>
            </a:r>
            <a:r>
              <a:rPr lang="ja-JP" altLang="en-US" sz="4000" b="1" dirty="0"/>
              <a:t>年で習った</a:t>
            </a:r>
            <a:endParaRPr kumimoji="1" lang="ja-JP" altLang="en-US" sz="40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0D498-F214-47E1-8B27-61C0357668AF}"/>
              </a:ext>
            </a:extLst>
          </p:cNvPr>
          <p:cNvSpPr txBox="1"/>
          <p:nvPr/>
        </p:nvSpPr>
        <p:spPr>
          <a:xfrm>
            <a:off x="4612118" y="184791"/>
            <a:ext cx="368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かけ算　基礎</a:t>
            </a:r>
            <a:endParaRPr kumimoji="1" lang="ja-JP" altLang="en-US" sz="4000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5C3CBD6-97EB-4629-AFA2-A96E813CEE01}"/>
              </a:ext>
            </a:extLst>
          </p:cNvPr>
          <p:cNvGrpSpPr/>
          <p:nvPr/>
        </p:nvGrpSpPr>
        <p:grpSpPr>
          <a:xfrm>
            <a:off x="9738482" y="1770412"/>
            <a:ext cx="687057" cy="922351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ED169AF-34F1-4B03-8BF8-586354EA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ACD5FC8-6D55-4E70-962F-F384EFB5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9F4E5A3-D1F2-498D-8275-F36A481F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9CB9492-A6D9-4912-B496-8C7021F0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96F1ACA-654A-4904-8024-2CBEF6D20852}"/>
              </a:ext>
            </a:extLst>
          </p:cNvPr>
          <p:cNvGrpSpPr/>
          <p:nvPr/>
        </p:nvGrpSpPr>
        <p:grpSpPr>
          <a:xfrm>
            <a:off x="10588249" y="2771642"/>
            <a:ext cx="687057" cy="922351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D71BDF3-CAEA-4D90-B8DD-DB99FBFA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562B5B6-1D45-4C4F-9FBA-330E971A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7186944-6561-49DF-8205-ED41184A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412282E-F822-4F99-8B56-160FD847E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660088F-A62D-4BAA-AE84-9F2B5E41010F}"/>
              </a:ext>
            </a:extLst>
          </p:cNvPr>
          <p:cNvGrpSpPr/>
          <p:nvPr/>
        </p:nvGrpSpPr>
        <p:grpSpPr>
          <a:xfrm>
            <a:off x="9819118" y="2796253"/>
            <a:ext cx="687057" cy="922351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8B2A188-19F7-4B4B-B5C8-D8C02840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B8306DF-D013-4628-8332-BF8425B6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E5B49C1-2C19-410C-A5FE-BEA8CF52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F0A78A1-2B8E-4B90-BD81-35E1413E0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0A69805-8253-41D9-8305-51859E4999B2}"/>
              </a:ext>
            </a:extLst>
          </p:cNvPr>
          <p:cNvSpPr txBox="1"/>
          <p:nvPr/>
        </p:nvSpPr>
        <p:spPr>
          <a:xfrm>
            <a:off x="311705" y="2685964"/>
            <a:ext cx="9392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4800" b="1" dirty="0"/>
              <a:t>全部の数＝ </a:t>
            </a: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FAFCCA9-46F9-4A4E-BB0A-3602FE989DA8}"/>
              </a:ext>
            </a:extLst>
          </p:cNvPr>
          <p:cNvSpPr txBox="1"/>
          <p:nvPr/>
        </p:nvSpPr>
        <p:spPr>
          <a:xfrm>
            <a:off x="2063373" y="3395793"/>
            <a:ext cx="68435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36</a:t>
            </a:r>
            <a:r>
              <a:rPr lang="ja-JP" altLang="en-US" sz="6600" b="1" dirty="0"/>
              <a:t> ＝</a:t>
            </a:r>
            <a:r>
              <a:rPr lang="en-US" altLang="ja-JP" sz="6600" b="1" dirty="0"/>
              <a:t> 9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×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4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A9B3BC08-45F0-4E9C-86D5-053B247041B9}"/>
              </a:ext>
            </a:extLst>
          </p:cNvPr>
          <p:cNvSpPr/>
          <p:nvPr/>
        </p:nvSpPr>
        <p:spPr>
          <a:xfrm>
            <a:off x="4228483" y="3395793"/>
            <a:ext cx="1374440" cy="103797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00B1E064-3C95-451F-AF98-198BDE8D7493}"/>
              </a:ext>
            </a:extLst>
          </p:cNvPr>
          <p:cNvGrpSpPr/>
          <p:nvPr/>
        </p:nvGrpSpPr>
        <p:grpSpPr>
          <a:xfrm>
            <a:off x="10498620" y="1762478"/>
            <a:ext cx="687057" cy="922351"/>
            <a:chOff x="1442117" y="2524026"/>
            <a:chExt cx="1794027" cy="2408420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BCC80C43-D41C-4832-B6B7-BC473194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87CF00BA-3F48-404C-A0F3-763828DD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F113EE31-42E5-45DC-BDDD-F4DD1B933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C08C973A-2994-445C-8F52-D4573500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747CD5D-EB04-420C-B1A0-0F5ED78908E8}"/>
              </a:ext>
            </a:extLst>
          </p:cNvPr>
          <p:cNvSpPr/>
          <p:nvPr/>
        </p:nvSpPr>
        <p:spPr>
          <a:xfrm>
            <a:off x="9865373" y="2017634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A4777A4E-1B70-4E5D-AF81-17A59885BBF3}"/>
              </a:ext>
            </a:extLst>
          </p:cNvPr>
          <p:cNvSpPr/>
          <p:nvPr/>
        </p:nvSpPr>
        <p:spPr>
          <a:xfrm>
            <a:off x="9947428" y="3049668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566E4F73-7C1C-4E1C-8E9C-CEDB1D59553E}"/>
              </a:ext>
            </a:extLst>
          </p:cNvPr>
          <p:cNvSpPr/>
          <p:nvPr/>
        </p:nvSpPr>
        <p:spPr>
          <a:xfrm>
            <a:off x="10627054" y="2017634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6D010122-2C1A-4D1A-B6A3-6A79D7D1991A}"/>
              </a:ext>
            </a:extLst>
          </p:cNvPr>
          <p:cNvSpPr/>
          <p:nvPr/>
        </p:nvSpPr>
        <p:spPr>
          <a:xfrm>
            <a:off x="10708141" y="3012325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2525359A-DCA9-4672-8724-C585FA0959CE}"/>
              </a:ext>
            </a:extLst>
          </p:cNvPr>
          <p:cNvSpPr/>
          <p:nvPr/>
        </p:nvSpPr>
        <p:spPr>
          <a:xfrm>
            <a:off x="2034150" y="4615404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C6ADFE5-40C9-49E9-9273-D7ECA8303182}"/>
              </a:ext>
            </a:extLst>
          </p:cNvPr>
          <p:cNvSpPr txBox="1"/>
          <p:nvPr/>
        </p:nvSpPr>
        <p:spPr>
          <a:xfrm>
            <a:off x="3408590" y="4556435"/>
            <a:ext cx="932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6600" b="1" dirty="0"/>
              <a:t>＝</a:t>
            </a:r>
            <a:r>
              <a:rPr lang="en-US" altLang="ja-JP" sz="6600" b="1" dirty="0"/>
              <a:t> 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EC01185-A515-4CFC-9A0E-A0DD3F0863EB}"/>
              </a:ext>
            </a:extLst>
          </p:cNvPr>
          <p:cNvSpPr txBox="1"/>
          <p:nvPr/>
        </p:nvSpPr>
        <p:spPr>
          <a:xfrm>
            <a:off x="4228483" y="4540241"/>
            <a:ext cx="33345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36÷</a:t>
            </a:r>
            <a:r>
              <a:rPr kumimoji="1" lang="en-US" altLang="ja-JP" sz="6600" b="1" dirty="0"/>
              <a:t>4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0B15158-092D-4389-B1FA-B24EFA348738}"/>
              </a:ext>
            </a:extLst>
          </p:cNvPr>
          <p:cNvSpPr txBox="1"/>
          <p:nvPr/>
        </p:nvSpPr>
        <p:spPr>
          <a:xfrm>
            <a:off x="3897812" y="5750004"/>
            <a:ext cx="1512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9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48" name="四角形: 角を丸くする 47">
            <a:extLst>
              <a:ext uri="{FF2B5EF4-FFF2-40B4-BE49-F238E27FC236}">
                <a16:creationId xmlns:a16="http://schemas.microsoft.com/office/drawing/2014/main" id="{CC5A197D-9A7B-4DAC-8133-ECC42A9851B7}"/>
              </a:ext>
            </a:extLst>
          </p:cNvPr>
          <p:cNvSpPr/>
          <p:nvPr/>
        </p:nvSpPr>
        <p:spPr>
          <a:xfrm>
            <a:off x="2034150" y="5750004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86EE17F-734B-4D33-B063-3BDDE7D0E795}"/>
              </a:ext>
            </a:extLst>
          </p:cNvPr>
          <p:cNvSpPr txBox="1"/>
          <p:nvPr/>
        </p:nvSpPr>
        <p:spPr>
          <a:xfrm>
            <a:off x="3408590" y="5691035"/>
            <a:ext cx="932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6600" b="1" dirty="0"/>
              <a:t>＝</a:t>
            </a:r>
            <a:r>
              <a:rPr lang="en-US" altLang="ja-JP" sz="6600" b="1" dirty="0"/>
              <a:t> 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397C418-DDD4-476F-B91F-A534B4B2886F}"/>
              </a:ext>
            </a:extLst>
          </p:cNvPr>
          <p:cNvSpPr txBox="1"/>
          <p:nvPr/>
        </p:nvSpPr>
        <p:spPr>
          <a:xfrm>
            <a:off x="8770298" y="307524"/>
            <a:ext cx="33522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豆は</a:t>
            </a:r>
            <a:endParaRPr kumimoji="1" lang="en-US" altLang="ja-JP" sz="4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全部で</a:t>
            </a:r>
            <a:r>
              <a:rPr kumimoji="1" lang="en-US" altLang="ja-JP" sz="4800" b="1" dirty="0"/>
              <a:t>36</a:t>
            </a:r>
            <a:r>
              <a:rPr kumimoji="1" lang="ja-JP" altLang="en-US" sz="4800" b="1" dirty="0"/>
              <a:t>個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BC5441C-3790-4CD4-BC25-41462985DC19}"/>
              </a:ext>
            </a:extLst>
          </p:cNvPr>
          <p:cNvSpPr txBox="1"/>
          <p:nvPr/>
        </p:nvSpPr>
        <p:spPr>
          <a:xfrm>
            <a:off x="9122959" y="2183020"/>
            <a:ext cx="2999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ビンは</a:t>
            </a:r>
            <a:r>
              <a:rPr lang="en-US" altLang="ja-JP" sz="4800" b="1" dirty="0"/>
              <a:t>4</a:t>
            </a:r>
            <a:r>
              <a:rPr kumimoji="1" lang="ja-JP" altLang="en-US" sz="4800" b="1" dirty="0"/>
              <a:t>つ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3FFA14C6-003B-D958-156E-55227EDC6003}"/>
              </a:ext>
            </a:extLst>
          </p:cNvPr>
          <p:cNvSpPr/>
          <p:nvPr/>
        </p:nvSpPr>
        <p:spPr>
          <a:xfrm>
            <a:off x="4228359" y="3404904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30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3" grpId="0"/>
      <p:bldP spid="30" grpId="0"/>
      <p:bldP spid="31" grpId="0"/>
      <p:bldP spid="32" grpId="0" animBg="1"/>
      <p:bldP spid="4" grpId="0" animBg="1"/>
      <p:bldP spid="41" grpId="0" animBg="1"/>
      <p:bldP spid="42" grpId="0" animBg="1"/>
      <p:bldP spid="44" grpId="0" animBg="1"/>
      <p:bldP spid="43" grpId="0" animBg="1"/>
      <p:bldP spid="45" grpId="0"/>
      <p:bldP spid="46" grpId="0"/>
      <p:bldP spid="47" grpId="0"/>
      <p:bldP spid="48" grpId="0" animBg="1"/>
      <p:bldP spid="49" grpId="0"/>
      <p:bldP spid="38" grpId="0"/>
      <p:bldP spid="50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4DA316-2988-4506-BEC2-D3B71554EB7F}"/>
              </a:ext>
            </a:extLst>
          </p:cNvPr>
          <p:cNvSpPr txBox="1"/>
          <p:nvPr/>
        </p:nvSpPr>
        <p:spPr>
          <a:xfrm>
            <a:off x="305449" y="832650"/>
            <a:ext cx="91983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豆が入っているビンが</a:t>
            </a:r>
            <a:r>
              <a:rPr lang="en-US" altLang="ja-JP" sz="4000" b="1" dirty="0"/>
              <a:t>6</a:t>
            </a:r>
            <a:r>
              <a:rPr lang="ja-JP" altLang="en-US" sz="4000" b="1" dirty="0"/>
              <a:t>つあります。</a:t>
            </a:r>
            <a:endParaRPr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/>
              <a:t>豆は全部で</a:t>
            </a:r>
            <a:r>
              <a:rPr kumimoji="1" lang="en-US" altLang="ja-JP" sz="4000" b="1" dirty="0"/>
              <a:t>42</a:t>
            </a:r>
            <a:r>
              <a:rPr kumimoji="1" lang="ja-JP" altLang="en-US" sz="4000" b="1" dirty="0"/>
              <a:t>個あります。</a:t>
            </a:r>
            <a:endParaRPr kumimoji="1"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1</a:t>
            </a:r>
            <a:r>
              <a:rPr lang="ja-JP" altLang="en-US" sz="4000" b="1" dirty="0"/>
              <a:t>つのビンに豆は何個入っていますか。</a:t>
            </a:r>
            <a:endParaRPr kumimoji="1" lang="ja-JP" altLang="en-US" sz="40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3A282D-F157-4CDA-ADC5-13592B5E5DF9}"/>
              </a:ext>
            </a:extLst>
          </p:cNvPr>
          <p:cNvSpPr txBox="1"/>
          <p:nvPr/>
        </p:nvSpPr>
        <p:spPr>
          <a:xfrm>
            <a:off x="1262946" y="175413"/>
            <a:ext cx="3042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2</a:t>
            </a:r>
            <a:r>
              <a:rPr lang="ja-JP" altLang="en-US" sz="4000" b="1" dirty="0"/>
              <a:t>年で習った</a:t>
            </a:r>
            <a:endParaRPr kumimoji="1" lang="ja-JP" altLang="en-US" sz="40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0D498-F214-47E1-8B27-61C0357668AF}"/>
              </a:ext>
            </a:extLst>
          </p:cNvPr>
          <p:cNvSpPr txBox="1"/>
          <p:nvPr/>
        </p:nvSpPr>
        <p:spPr>
          <a:xfrm>
            <a:off x="4612118" y="184791"/>
            <a:ext cx="368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かけ算　基礎</a:t>
            </a:r>
            <a:endParaRPr kumimoji="1" lang="ja-JP" altLang="en-US" sz="4000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5C3CBD6-97EB-4629-AFA2-A96E813CEE01}"/>
              </a:ext>
            </a:extLst>
          </p:cNvPr>
          <p:cNvGrpSpPr/>
          <p:nvPr/>
        </p:nvGrpSpPr>
        <p:grpSpPr>
          <a:xfrm>
            <a:off x="9557085" y="1091895"/>
            <a:ext cx="687057" cy="922351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ED169AF-34F1-4B03-8BF8-586354EA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ACD5FC8-6D55-4E70-962F-F384EFB5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9F4E5A3-D1F2-498D-8275-F36A481F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9CB9492-A6D9-4912-B496-8C7021F0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96F1ACA-654A-4904-8024-2CBEF6D20852}"/>
              </a:ext>
            </a:extLst>
          </p:cNvPr>
          <p:cNvGrpSpPr/>
          <p:nvPr/>
        </p:nvGrpSpPr>
        <p:grpSpPr>
          <a:xfrm>
            <a:off x="10406852" y="2093125"/>
            <a:ext cx="687057" cy="922351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D71BDF3-CAEA-4D90-B8DD-DB99FBFA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562B5B6-1D45-4C4F-9FBA-330E971A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7186944-6561-49DF-8205-ED41184A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412282E-F822-4F99-8B56-160FD847E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660088F-A62D-4BAA-AE84-9F2B5E41010F}"/>
              </a:ext>
            </a:extLst>
          </p:cNvPr>
          <p:cNvGrpSpPr/>
          <p:nvPr/>
        </p:nvGrpSpPr>
        <p:grpSpPr>
          <a:xfrm>
            <a:off x="9637721" y="2117736"/>
            <a:ext cx="687057" cy="922351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8B2A188-19F7-4B4B-B5C8-D8C02840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B8306DF-D013-4628-8332-BF8425B6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E5B49C1-2C19-410C-A5FE-BEA8CF52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F0A78A1-2B8E-4B90-BD81-35E1413E0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0A69805-8253-41D9-8305-51859E4999B2}"/>
              </a:ext>
            </a:extLst>
          </p:cNvPr>
          <p:cNvSpPr txBox="1"/>
          <p:nvPr/>
        </p:nvSpPr>
        <p:spPr>
          <a:xfrm>
            <a:off x="263463" y="2650355"/>
            <a:ext cx="9392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4800" b="1" dirty="0"/>
              <a:t>全部の数＝ </a:t>
            </a: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FAFCCA9-46F9-4A4E-BB0A-3602FE989DA8}"/>
              </a:ext>
            </a:extLst>
          </p:cNvPr>
          <p:cNvSpPr txBox="1"/>
          <p:nvPr/>
        </p:nvSpPr>
        <p:spPr>
          <a:xfrm>
            <a:off x="1868883" y="3360184"/>
            <a:ext cx="5997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42</a:t>
            </a:r>
            <a:r>
              <a:rPr lang="ja-JP" altLang="en-US" sz="6600" b="1" dirty="0"/>
              <a:t> ＝</a:t>
            </a:r>
            <a:r>
              <a:rPr lang="en-US" altLang="ja-JP" sz="6600" b="1" dirty="0"/>
              <a:t> 7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×6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A9B3BC08-45F0-4E9C-86D5-053B247041B9}"/>
              </a:ext>
            </a:extLst>
          </p:cNvPr>
          <p:cNvSpPr/>
          <p:nvPr/>
        </p:nvSpPr>
        <p:spPr>
          <a:xfrm>
            <a:off x="4095593" y="3438299"/>
            <a:ext cx="1374440" cy="103797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00B1E064-3C95-451F-AF98-198BDE8D7493}"/>
              </a:ext>
            </a:extLst>
          </p:cNvPr>
          <p:cNvGrpSpPr/>
          <p:nvPr/>
        </p:nvGrpSpPr>
        <p:grpSpPr>
          <a:xfrm>
            <a:off x="10317223" y="1083961"/>
            <a:ext cx="687057" cy="922351"/>
            <a:chOff x="1442117" y="2524026"/>
            <a:chExt cx="1794027" cy="2408420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BCC80C43-D41C-4832-B6B7-BC473194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87CF00BA-3F48-404C-A0F3-763828DD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F113EE31-42E5-45DC-BDDD-F4DD1B933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C08C973A-2994-445C-8F52-D4573500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747CD5D-EB04-420C-B1A0-0F5ED78908E8}"/>
              </a:ext>
            </a:extLst>
          </p:cNvPr>
          <p:cNvSpPr/>
          <p:nvPr/>
        </p:nvSpPr>
        <p:spPr>
          <a:xfrm>
            <a:off x="9683976" y="1339117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A4777A4E-1B70-4E5D-AF81-17A59885BBF3}"/>
              </a:ext>
            </a:extLst>
          </p:cNvPr>
          <p:cNvSpPr/>
          <p:nvPr/>
        </p:nvSpPr>
        <p:spPr>
          <a:xfrm>
            <a:off x="9766031" y="2371151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566E4F73-7C1C-4E1C-8E9C-CEDB1D59553E}"/>
              </a:ext>
            </a:extLst>
          </p:cNvPr>
          <p:cNvSpPr/>
          <p:nvPr/>
        </p:nvSpPr>
        <p:spPr>
          <a:xfrm>
            <a:off x="10445657" y="1339117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6D010122-2C1A-4D1A-B6A3-6A79D7D1991A}"/>
              </a:ext>
            </a:extLst>
          </p:cNvPr>
          <p:cNvSpPr/>
          <p:nvPr/>
        </p:nvSpPr>
        <p:spPr>
          <a:xfrm>
            <a:off x="10526744" y="2333808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E0CF91FA-9995-4F77-BB22-825BADBCA3EE}"/>
              </a:ext>
            </a:extLst>
          </p:cNvPr>
          <p:cNvGrpSpPr/>
          <p:nvPr/>
        </p:nvGrpSpPr>
        <p:grpSpPr>
          <a:xfrm>
            <a:off x="10510898" y="3197570"/>
            <a:ext cx="687057" cy="922351"/>
            <a:chOff x="1442117" y="2524026"/>
            <a:chExt cx="1794027" cy="2408420"/>
          </a:xfrm>
        </p:grpSpPr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D9695A4B-66A4-4D2F-9EB2-09ED426B3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BE298255-2BFE-4B7E-8BBA-BB465E225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67C54B38-9331-4F82-A8C7-31E114AE7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E598AF55-4659-4271-A6F2-0F0AF80D1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8F3CE1CB-3A03-4DC3-8927-E0B1165F8ED7}"/>
              </a:ext>
            </a:extLst>
          </p:cNvPr>
          <p:cNvGrpSpPr/>
          <p:nvPr/>
        </p:nvGrpSpPr>
        <p:grpSpPr>
          <a:xfrm>
            <a:off x="9666060" y="3234130"/>
            <a:ext cx="687057" cy="922351"/>
            <a:chOff x="1442117" y="2524026"/>
            <a:chExt cx="1794027" cy="2408420"/>
          </a:xfrm>
        </p:grpSpPr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A9B4E548-3F1C-4540-9115-897C01EF4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3FF8401A-3538-4D62-A7D7-B939C13F7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6C1FA0DA-19F5-497D-A847-5581A6747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A08BC05C-4038-4315-8AFD-774FFC484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B4C2235B-637C-40C2-8A36-B7926F2C8A02}"/>
              </a:ext>
            </a:extLst>
          </p:cNvPr>
          <p:cNvSpPr/>
          <p:nvPr/>
        </p:nvSpPr>
        <p:spPr>
          <a:xfrm>
            <a:off x="9794370" y="3487545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04B06025-6069-412D-B174-73824F587187}"/>
              </a:ext>
            </a:extLst>
          </p:cNvPr>
          <p:cNvSpPr/>
          <p:nvPr/>
        </p:nvSpPr>
        <p:spPr>
          <a:xfrm>
            <a:off x="10630790" y="3438253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5D218708-FE3E-4FE9-8EC2-768DE8E94FC9}"/>
              </a:ext>
            </a:extLst>
          </p:cNvPr>
          <p:cNvSpPr/>
          <p:nvPr/>
        </p:nvSpPr>
        <p:spPr>
          <a:xfrm>
            <a:off x="1788391" y="4613361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5D218F73-2CC8-4C93-BCFF-8310F4A5D3ED}"/>
              </a:ext>
            </a:extLst>
          </p:cNvPr>
          <p:cNvSpPr txBox="1"/>
          <p:nvPr/>
        </p:nvSpPr>
        <p:spPr>
          <a:xfrm>
            <a:off x="3162831" y="4554392"/>
            <a:ext cx="932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6600" b="1" dirty="0"/>
              <a:t>＝</a:t>
            </a:r>
            <a:r>
              <a:rPr lang="en-US" altLang="ja-JP" sz="6600" b="1" dirty="0"/>
              <a:t> 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6717C15A-45B7-4B7E-8639-BCB73A84D1D1}"/>
              </a:ext>
            </a:extLst>
          </p:cNvPr>
          <p:cNvSpPr txBox="1"/>
          <p:nvPr/>
        </p:nvSpPr>
        <p:spPr>
          <a:xfrm>
            <a:off x="3982724" y="4538198"/>
            <a:ext cx="33345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42÷6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01DF546A-6B36-4D06-88D7-9BCB6942C99F}"/>
              </a:ext>
            </a:extLst>
          </p:cNvPr>
          <p:cNvSpPr txBox="1"/>
          <p:nvPr/>
        </p:nvSpPr>
        <p:spPr>
          <a:xfrm>
            <a:off x="3652053" y="5747961"/>
            <a:ext cx="1512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7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60" name="四角形: 角を丸くする 59">
            <a:extLst>
              <a:ext uri="{FF2B5EF4-FFF2-40B4-BE49-F238E27FC236}">
                <a16:creationId xmlns:a16="http://schemas.microsoft.com/office/drawing/2014/main" id="{1C9AC2ED-C58C-48DD-8BD5-C51DCE4A6F51}"/>
              </a:ext>
            </a:extLst>
          </p:cNvPr>
          <p:cNvSpPr/>
          <p:nvPr/>
        </p:nvSpPr>
        <p:spPr>
          <a:xfrm>
            <a:off x="1788391" y="5747961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918EB623-0F96-46FB-AEAA-21655E02E155}"/>
              </a:ext>
            </a:extLst>
          </p:cNvPr>
          <p:cNvSpPr txBox="1"/>
          <p:nvPr/>
        </p:nvSpPr>
        <p:spPr>
          <a:xfrm>
            <a:off x="3162831" y="5750004"/>
            <a:ext cx="932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6600" b="1" dirty="0"/>
              <a:t>＝</a:t>
            </a:r>
            <a:r>
              <a:rPr lang="en-US" altLang="ja-JP" sz="6600" b="1" dirty="0"/>
              <a:t> 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3F16A412-2338-455D-A35C-749C08C9FC87}"/>
              </a:ext>
            </a:extLst>
          </p:cNvPr>
          <p:cNvSpPr txBox="1"/>
          <p:nvPr/>
        </p:nvSpPr>
        <p:spPr>
          <a:xfrm>
            <a:off x="8702651" y="78497"/>
            <a:ext cx="33522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豆は</a:t>
            </a:r>
            <a:endParaRPr kumimoji="1" lang="en-US" altLang="ja-JP" sz="4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全部で</a:t>
            </a:r>
            <a:r>
              <a:rPr lang="en-US" altLang="ja-JP" sz="4800" b="1" dirty="0"/>
              <a:t>42</a:t>
            </a:r>
            <a:r>
              <a:rPr kumimoji="1" lang="ja-JP" altLang="en-US" sz="4800" b="1" dirty="0"/>
              <a:t>個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9F6C457A-F6F6-45CF-8F46-743F6741EDCC}"/>
              </a:ext>
            </a:extLst>
          </p:cNvPr>
          <p:cNvSpPr txBox="1"/>
          <p:nvPr/>
        </p:nvSpPr>
        <p:spPr>
          <a:xfrm>
            <a:off x="9062312" y="2237953"/>
            <a:ext cx="2999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ビンは</a:t>
            </a:r>
            <a:r>
              <a:rPr lang="en-US" altLang="ja-JP" sz="4800" b="1" dirty="0"/>
              <a:t>6</a:t>
            </a:r>
            <a:r>
              <a:rPr kumimoji="1" lang="ja-JP" altLang="en-US" sz="4800" b="1" dirty="0"/>
              <a:t>つ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F281E97F-3A1C-A697-46E1-CAE1EE59B5EA}"/>
              </a:ext>
            </a:extLst>
          </p:cNvPr>
          <p:cNvSpPr/>
          <p:nvPr/>
        </p:nvSpPr>
        <p:spPr>
          <a:xfrm>
            <a:off x="4085957" y="3444792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839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3" grpId="0"/>
      <p:bldP spid="30" grpId="0"/>
      <p:bldP spid="31" grpId="0"/>
      <p:bldP spid="32" grpId="0" animBg="1"/>
      <p:bldP spid="4" grpId="0" animBg="1"/>
      <p:bldP spid="41" grpId="0" animBg="1"/>
      <p:bldP spid="42" grpId="0" animBg="1"/>
      <p:bldP spid="44" grpId="0" animBg="1"/>
      <p:bldP spid="52" grpId="0" animBg="1"/>
      <p:bldP spid="53" grpId="0" animBg="1"/>
      <p:bldP spid="56" grpId="0" animBg="1"/>
      <p:bldP spid="57" grpId="0"/>
      <p:bldP spid="58" grpId="0"/>
      <p:bldP spid="59" grpId="0"/>
      <p:bldP spid="60" grpId="0" animBg="1"/>
      <p:bldP spid="61" grpId="0"/>
      <p:bldP spid="62" grpId="0"/>
      <p:bldP spid="63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DA60D8B-559B-489D-8202-A4BB10A9C22A}"/>
              </a:ext>
            </a:extLst>
          </p:cNvPr>
          <p:cNvSpPr txBox="1"/>
          <p:nvPr/>
        </p:nvSpPr>
        <p:spPr>
          <a:xfrm>
            <a:off x="3434861" y="627600"/>
            <a:ext cx="29550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800" b="1" dirty="0"/>
              <a:t>比例</a:t>
            </a:r>
            <a:endParaRPr kumimoji="1" lang="ja-JP" altLang="en-US" sz="8800" dirty="0"/>
          </a:p>
        </p:txBody>
      </p:sp>
    </p:spTree>
    <p:extLst>
      <p:ext uri="{BB962C8B-B14F-4D97-AF65-F5344CB8AC3E}">
        <p14:creationId xmlns:p14="http://schemas.microsoft.com/office/powerpoint/2010/main" val="36306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6607</TotalTime>
  <Words>2424</Words>
  <Application>Microsoft Office PowerPoint</Application>
  <PresentationFormat>ワイド画面</PresentationFormat>
  <Paragraphs>916</Paragraphs>
  <Slides>41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47" baseType="lpstr">
      <vt:lpstr>ＭＳ Ｐゴシック</vt:lpstr>
      <vt:lpstr>メイリオ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 S</dc:creator>
  <cp:lastModifiedBy>S T</cp:lastModifiedBy>
  <cp:revision>120</cp:revision>
  <dcterms:created xsi:type="dcterms:W3CDTF">2021-09-17T01:54:47Z</dcterms:created>
  <dcterms:modified xsi:type="dcterms:W3CDTF">2025-02-03T10:17:19Z</dcterms:modified>
</cp:coreProperties>
</file>